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 id="2147485732" r:id="rId5"/>
    <p:sldMasterId id="2147485601" r:id="rId6"/>
    <p:sldMasterId id="2147485768" r:id="rId7"/>
  </p:sldMasterIdLst>
  <p:notesMasterIdLst>
    <p:notesMasterId r:id="rId58"/>
  </p:notesMasterIdLst>
  <p:handoutMasterIdLst>
    <p:handoutMasterId r:id="rId59"/>
  </p:handoutMasterIdLst>
  <p:sldIdLst>
    <p:sldId id="2147479666" r:id="rId8"/>
    <p:sldId id="2147479607" r:id="rId9"/>
    <p:sldId id="2147479680" r:id="rId10"/>
    <p:sldId id="2147479679" r:id="rId11"/>
    <p:sldId id="2147479682" r:id="rId12"/>
    <p:sldId id="2147479703" r:id="rId13"/>
    <p:sldId id="2147479683" r:id="rId14"/>
    <p:sldId id="2147479675" r:id="rId15"/>
    <p:sldId id="2147479684" r:id="rId16"/>
    <p:sldId id="2147479702" r:id="rId17"/>
    <p:sldId id="2147479685" r:id="rId18"/>
    <p:sldId id="2147479688" r:id="rId19"/>
    <p:sldId id="2147479689" r:id="rId20"/>
    <p:sldId id="2147479686" r:id="rId21"/>
    <p:sldId id="2147479610" r:id="rId22"/>
    <p:sldId id="2147479585" r:id="rId23"/>
    <p:sldId id="2147479673" r:id="rId24"/>
    <p:sldId id="2147479670" r:id="rId25"/>
    <p:sldId id="2147479625" r:id="rId26"/>
    <p:sldId id="2147479672" r:id="rId27"/>
    <p:sldId id="2147479626" r:id="rId28"/>
    <p:sldId id="2147479627" r:id="rId29"/>
    <p:sldId id="2147479676" r:id="rId30"/>
    <p:sldId id="2147479622" r:id="rId31"/>
    <p:sldId id="2147479623" r:id="rId32"/>
    <p:sldId id="2147479620" r:id="rId33"/>
    <p:sldId id="2147479621" r:id="rId34"/>
    <p:sldId id="2147479637" r:id="rId35"/>
    <p:sldId id="2147479677" r:id="rId36"/>
    <p:sldId id="2147479636" r:id="rId37"/>
    <p:sldId id="2147479630" r:id="rId38"/>
    <p:sldId id="2147479678" r:id="rId39"/>
    <p:sldId id="2147479643" r:id="rId40"/>
    <p:sldId id="2147479653" r:id="rId41"/>
    <p:sldId id="2147479665" r:id="rId42"/>
    <p:sldId id="2147479652" r:id="rId43"/>
    <p:sldId id="2147479667" r:id="rId44"/>
    <p:sldId id="2147479692" r:id="rId45"/>
    <p:sldId id="2147479669" r:id="rId46"/>
    <p:sldId id="2147479693" r:id="rId47"/>
    <p:sldId id="2147479694" r:id="rId48"/>
    <p:sldId id="2147479695" r:id="rId49"/>
    <p:sldId id="2147479697" r:id="rId50"/>
    <p:sldId id="2147479696" r:id="rId51"/>
    <p:sldId id="2147479698" r:id="rId52"/>
    <p:sldId id="2147479699" r:id="rId53"/>
    <p:sldId id="2147479701" r:id="rId54"/>
    <p:sldId id="2147479687" r:id="rId55"/>
    <p:sldId id="2147479700" r:id="rId56"/>
    <p:sldId id="2147479584" r:id="rId57"/>
  </p:sldIdLst>
  <p:sldSz cx="12192000" cy="6858000"/>
  <p:notesSz cx="6858000" cy="9144000"/>
  <p:embeddedFontLst>
    <p:embeddedFont>
      <p:font typeface="Cascadia Mono" panose="020B0609020000020004" pitchFamily="49"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Lato" panose="020F0502020204030203" pitchFamily="34" charset="0"/>
      <p:regular r:id="rId68"/>
      <p:bold r:id="rId69"/>
      <p:italic r:id="rId70"/>
      <p:boldItalic r:id="rId71"/>
    </p:embeddedFont>
    <p:embeddedFont>
      <p:font typeface="Segoe UI" panose="020B0502040204020203" pitchFamily="34" charset="0"/>
      <p:regular r:id="rId72"/>
      <p:bold r:id="rId73"/>
      <p:italic r:id="rId74"/>
      <p:boldItalic r:id="rId75"/>
    </p:embeddedFont>
    <p:embeddedFont>
      <p:font typeface="Segoe UI Semibold" panose="020B0702040204020203" pitchFamily="34" charset="0"/>
      <p:regular r:id="rId76"/>
      <p:bold r:id="rId77"/>
      <p:boldItalic r:id="rId78"/>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2/3 Template Dark" id="{CC80F8C8-EE4D-4D76-85E3-9D04C9AF18F9}">
          <p14:sldIdLst>
            <p14:sldId id="2147479666"/>
          </p14:sldIdLst>
        </p14:section>
        <p14:section name="General" id="{D684342D-205C-44C4-BCDF-9F058F3C9641}">
          <p14:sldIdLst>
            <p14:sldId id="2147479607"/>
            <p14:sldId id="2147479680"/>
            <p14:sldId id="2147479679"/>
            <p14:sldId id="2147479682"/>
            <p14:sldId id="2147479703"/>
            <p14:sldId id="2147479683"/>
            <p14:sldId id="2147479675"/>
            <p14:sldId id="2147479684"/>
          </p14:sldIdLst>
        </p14:section>
        <p14:section name="OpenAI SDK" id="{5677E055-411E-4F5C-9EDB-BB8DBB98AEBC}">
          <p14:sldIdLst>
            <p14:sldId id="2147479702"/>
          </p14:sldIdLst>
        </p14:section>
        <p14:section name="Agents" id="{757446FA-CE8C-4D66-A2AB-C64963D50C1B}">
          <p14:sldIdLst>
            <p14:sldId id="2147479685"/>
            <p14:sldId id="2147479688"/>
            <p14:sldId id="2147479689"/>
            <p14:sldId id="2147479686"/>
          </p14:sldIdLst>
        </p14:section>
        <p14:section name="Semantic Kernel" id="{88B00939-43B2-4F28-9406-1DF37A1296FD}">
          <p14:sldIdLst>
            <p14:sldId id="2147479610"/>
            <p14:sldId id="2147479585"/>
            <p14:sldId id="2147479673"/>
            <p14:sldId id="2147479670"/>
            <p14:sldId id="2147479625"/>
            <p14:sldId id="2147479672"/>
            <p14:sldId id="2147479626"/>
            <p14:sldId id="2147479627"/>
            <p14:sldId id="2147479676"/>
            <p14:sldId id="2147479622"/>
            <p14:sldId id="2147479623"/>
            <p14:sldId id="2147479620"/>
            <p14:sldId id="2147479621"/>
            <p14:sldId id="2147479637"/>
            <p14:sldId id="2147479677"/>
            <p14:sldId id="2147479636"/>
            <p14:sldId id="2147479630"/>
            <p14:sldId id="2147479678"/>
            <p14:sldId id="2147479643"/>
            <p14:sldId id="2147479653"/>
            <p14:sldId id="2147479665"/>
            <p14:sldId id="2147479652"/>
            <p14:sldId id="2147479667"/>
            <p14:sldId id="2147479692"/>
            <p14:sldId id="2147479669"/>
          </p14:sldIdLst>
        </p14:section>
        <p14:section name="MCP" id="{47B5FC0E-BC6B-4A5E-B0DC-2622C7A48541}">
          <p14:sldIdLst>
            <p14:sldId id="2147479693"/>
            <p14:sldId id="2147479694"/>
            <p14:sldId id="2147479695"/>
            <p14:sldId id="2147479697"/>
            <p14:sldId id="2147479696"/>
            <p14:sldId id="2147479698"/>
            <p14:sldId id="2147479699"/>
          </p14:sldIdLst>
        </p14:section>
        <p14:section name="Process Framework" id="{D46A4CCC-AE8E-4852-9E90-B0883151028B}">
          <p14:sldIdLst>
            <p14:sldId id="2147479701"/>
            <p14:sldId id="2147479687"/>
            <p14:sldId id="2147479700"/>
            <p14:sldId id="21474795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7251F"/>
    <a:srgbClr val="FFC267"/>
    <a:srgbClr val="A39E98"/>
    <a:srgbClr val="F38B3C"/>
    <a:srgbClr val="006EB6"/>
    <a:srgbClr val="10069F"/>
    <a:srgbClr val="2A446F"/>
    <a:srgbClr val="D4EC8E"/>
    <a:srgbClr val="FF5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1"/>
    <p:restoredTop sz="88117" autoAdjust="0"/>
  </p:normalViewPr>
  <p:slideViewPr>
    <p:cSldViewPr snapToGrid="0">
      <p:cViewPr varScale="1">
        <p:scale>
          <a:sx n="89" d="100"/>
          <a:sy n="89" d="100"/>
        </p:scale>
        <p:origin x="560" y="28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font" Target="fonts/font2.fntdata"/><Relationship Id="rId82"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3.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7.fntdata"/><Relationship Id="rId7" Type="http://schemas.openxmlformats.org/officeDocument/2006/relationships/slideMaster" Target="slideMasters/slideMaster4.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D88B8B-C8CA-4036-AD7B-8D7125E2E42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DE"/>
        </a:p>
      </dgm:t>
    </dgm:pt>
    <dgm:pt modelId="{A6865961-9F02-45F3-A325-033C42B3EC0F}">
      <dgm:prSet/>
      <dgm:spPr>
        <a:noFill/>
      </dgm:spPr>
      <dgm:t>
        <a:bodyPr/>
        <a:lstStyle/>
        <a:p>
          <a:r>
            <a:rPr lang="en-US" baseline="0" dirty="0"/>
            <a:t>Native Functions</a:t>
          </a:r>
          <a:endParaRPr lang="en-DE" dirty="0"/>
        </a:p>
      </dgm:t>
    </dgm:pt>
    <dgm:pt modelId="{85DC035D-2358-4313-8433-4970BD6E39DC}" type="parTrans" cxnId="{14DDC0A4-4D57-49B0-936F-8C18FA12A992}">
      <dgm:prSet/>
      <dgm:spPr/>
      <dgm:t>
        <a:bodyPr/>
        <a:lstStyle/>
        <a:p>
          <a:endParaRPr lang="en-DE"/>
        </a:p>
      </dgm:t>
    </dgm:pt>
    <dgm:pt modelId="{5BE424E1-D96E-48C1-AC91-C992A05EFDC6}" type="sibTrans" cxnId="{14DDC0A4-4D57-49B0-936F-8C18FA12A992}">
      <dgm:prSet/>
      <dgm:spPr/>
      <dgm:t>
        <a:bodyPr/>
        <a:lstStyle/>
        <a:p>
          <a:endParaRPr lang="en-DE"/>
        </a:p>
      </dgm:t>
    </dgm:pt>
    <dgm:pt modelId="{95C841E2-F6CD-4885-8232-E3B832E985AE}">
      <dgm:prSet/>
      <dgm:spPr>
        <a:noFill/>
      </dgm:spPr>
      <dgm:t>
        <a:bodyPr/>
        <a:lstStyle/>
        <a:p>
          <a:r>
            <a:rPr lang="en-US" baseline="0"/>
            <a:t>Semantic Functions</a:t>
          </a:r>
          <a:endParaRPr lang="en-DE"/>
        </a:p>
      </dgm:t>
    </dgm:pt>
    <dgm:pt modelId="{04E09DA5-BE3E-49EE-A2CE-6F06F5893CBD}" type="parTrans" cxnId="{214223AD-FCE5-4190-8A4E-53E706608490}">
      <dgm:prSet/>
      <dgm:spPr/>
      <dgm:t>
        <a:bodyPr/>
        <a:lstStyle/>
        <a:p>
          <a:endParaRPr lang="en-DE"/>
        </a:p>
      </dgm:t>
    </dgm:pt>
    <dgm:pt modelId="{B1349736-EA67-4D43-B729-62B4B4D2849A}" type="sibTrans" cxnId="{214223AD-FCE5-4190-8A4E-53E706608490}">
      <dgm:prSet/>
      <dgm:spPr/>
      <dgm:t>
        <a:bodyPr/>
        <a:lstStyle/>
        <a:p>
          <a:endParaRPr lang="en-DE"/>
        </a:p>
      </dgm:t>
    </dgm:pt>
    <dgm:pt modelId="{D36DC088-9F31-4B70-959C-5799520F280F}" type="pres">
      <dgm:prSet presAssocID="{7DD88B8B-C8CA-4036-AD7B-8D7125E2E421}" presName="Name0" presStyleCnt="0">
        <dgm:presLayoutVars>
          <dgm:dir/>
          <dgm:animLvl val="lvl"/>
          <dgm:resizeHandles val="exact"/>
        </dgm:presLayoutVars>
      </dgm:prSet>
      <dgm:spPr/>
    </dgm:pt>
    <dgm:pt modelId="{0D3E91EA-4D04-4912-AED4-14626574B87A}" type="pres">
      <dgm:prSet presAssocID="{A6865961-9F02-45F3-A325-033C42B3EC0F}" presName="linNode" presStyleCnt="0"/>
      <dgm:spPr/>
    </dgm:pt>
    <dgm:pt modelId="{DEEB56CF-7F41-40FF-A587-7FCD94F78681}" type="pres">
      <dgm:prSet presAssocID="{A6865961-9F02-45F3-A325-033C42B3EC0F}" presName="parentText" presStyleLbl="node1" presStyleIdx="0" presStyleCnt="2">
        <dgm:presLayoutVars>
          <dgm:chMax val="1"/>
          <dgm:bulletEnabled val="1"/>
        </dgm:presLayoutVars>
      </dgm:prSet>
      <dgm:spPr/>
    </dgm:pt>
    <dgm:pt modelId="{FC9F7EDD-75FB-41B4-853B-F1C44BD2A06F}" type="pres">
      <dgm:prSet presAssocID="{5BE424E1-D96E-48C1-AC91-C992A05EFDC6}" presName="sp" presStyleCnt="0"/>
      <dgm:spPr/>
    </dgm:pt>
    <dgm:pt modelId="{C863830F-E5CF-440B-9882-A8BD968BF3F7}" type="pres">
      <dgm:prSet presAssocID="{95C841E2-F6CD-4885-8232-E3B832E985AE}" presName="linNode" presStyleCnt="0"/>
      <dgm:spPr/>
    </dgm:pt>
    <dgm:pt modelId="{06809FA6-EEC6-4D4E-BC24-65288E2BC8D1}" type="pres">
      <dgm:prSet presAssocID="{95C841E2-F6CD-4885-8232-E3B832E985AE}" presName="parentText" presStyleLbl="node1" presStyleIdx="1" presStyleCnt="2">
        <dgm:presLayoutVars>
          <dgm:chMax val="1"/>
          <dgm:bulletEnabled val="1"/>
        </dgm:presLayoutVars>
      </dgm:prSet>
      <dgm:spPr/>
    </dgm:pt>
  </dgm:ptLst>
  <dgm:cxnLst>
    <dgm:cxn modelId="{EFDE6720-14C6-42DD-9FF1-F42737896071}" type="presOf" srcId="{7DD88B8B-C8CA-4036-AD7B-8D7125E2E421}" destId="{D36DC088-9F31-4B70-959C-5799520F280F}" srcOrd="0" destOrd="0" presId="urn:microsoft.com/office/officeart/2005/8/layout/vList5"/>
    <dgm:cxn modelId="{CE5B1155-860D-449B-B7B1-9C554A42091B}" type="presOf" srcId="{A6865961-9F02-45F3-A325-033C42B3EC0F}" destId="{DEEB56CF-7F41-40FF-A587-7FCD94F78681}" srcOrd="0" destOrd="0" presId="urn:microsoft.com/office/officeart/2005/8/layout/vList5"/>
    <dgm:cxn modelId="{14DDC0A4-4D57-49B0-936F-8C18FA12A992}" srcId="{7DD88B8B-C8CA-4036-AD7B-8D7125E2E421}" destId="{A6865961-9F02-45F3-A325-033C42B3EC0F}" srcOrd="0" destOrd="0" parTransId="{85DC035D-2358-4313-8433-4970BD6E39DC}" sibTransId="{5BE424E1-D96E-48C1-AC91-C992A05EFDC6}"/>
    <dgm:cxn modelId="{214223AD-FCE5-4190-8A4E-53E706608490}" srcId="{7DD88B8B-C8CA-4036-AD7B-8D7125E2E421}" destId="{95C841E2-F6CD-4885-8232-E3B832E985AE}" srcOrd="1" destOrd="0" parTransId="{04E09DA5-BE3E-49EE-A2CE-6F06F5893CBD}" sibTransId="{B1349736-EA67-4D43-B729-62B4B4D2849A}"/>
    <dgm:cxn modelId="{6698A3C1-CA32-4A00-8F45-F02521676C71}" type="presOf" srcId="{95C841E2-F6CD-4885-8232-E3B832E985AE}" destId="{06809FA6-EEC6-4D4E-BC24-65288E2BC8D1}" srcOrd="0" destOrd="0" presId="urn:microsoft.com/office/officeart/2005/8/layout/vList5"/>
    <dgm:cxn modelId="{1558318F-7479-4C43-AF4D-4E21EC8741B1}" type="presParOf" srcId="{D36DC088-9F31-4B70-959C-5799520F280F}" destId="{0D3E91EA-4D04-4912-AED4-14626574B87A}" srcOrd="0" destOrd="0" presId="urn:microsoft.com/office/officeart/2005/8/layout/vList5"/>
    <dgm:cxn modelId="{A3A79CDA-A945-4DB7-B783-036BB7A662F1}" type="presParOf" srcId="{0D3E91EA-4D04-4912-AED4-14626574B87A}" destId="{DEEB56CF-7F41-40FF-A587-7FCD94F78681}" srcOrd="0" destOrd="0" presId="urn:microsoft.com/office/officeart/2005/8/layout/vList5"/>
    <dgm:cxn modelId="{0CDB83EC-61A3-4990-BA68-D148A19D4069}" type="presParOf" srcId="{D36DC088-9F31-4B70-959C-5799520F280F}" destId="{FC9F7EDD-75FB-41B4-853B-F1C44BD2A06F}" srcOrd="1" destOrd="0" presId="urn:microsoft.com/office/officeart/2005/8/layout/vList5"/>
    <dgm:cxn modelId="{3A816C4F-98AD-49F9-8D9E-9BDCA0A6C3B1}" type="presParOf" srcId="{D36DC088-9F31-4B70-959C-5799520F280F}" destId="{C863830F-E5CF-440B-9882-A8BD968BF3F7}" srcOrd="2" destOrd="0" presId="urn:microsoft.com/office/officeart/2005/8/layout/vList5"/>
    <dgm:cxn modelId="{80305AC1-A5E3-4DEB-B4AF-94CA64074A93}" type="presParOf" srcId="{C863830F-E5CF-440B-9882-A8BD968BF3F7}" destId="{06809FA6-EEC6-4D4E-BC24-65288E2BC8D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B56CF-7F41-40FF-A587-7FCD94F78681}">
      <dsp:nvSpPr>
        <dsp:cNvPr id="0" name=""/>
        <dsp:cNvSpPr/>
      </dsp:nvSpPr>
      <dsp:spPr>
        <a:xfrm>
          <a:off x="3725492" y="18"/>
          <a:ext cx="4191179" cy="748133"/>
        </a:xfrm>
        <a:prstGeom prst="roundRect">
          <a:avLst/>
        </a:prstGeom>
        <a:no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baseline="0" dirty="0"/>
            <a:t>Native Functions</a:t>
          </a:r>
          <a:endParaRPr lang="en-DE" sz="3500" kern="1200" dirty="0"/>
        </a:p>
      </dsp:txBody>
      <dsp:txXfrm>
        <a:off x="3762013" y="36539"/>
        <a:ext cx="4118137" cy="675091"/>
      </dsp:txXfrm>
    </dsp:sp>
    <dsp:sp modelId="{06809FA6-EEC6-4D4E-BC24-65288E2BC8D1}">
      <dsp:nvSpPr>
        <dsp:cNvPr id="0" name=""/>
        <dsp:cNvSpPr/>
      </dsp:nvSpPr>
      <dsp:spPr>
        <a:xfrm>
          <a:off x="3725492" y="785559"/>
          <a:ext cx="4191179" cy="748133"/>
        </a:xfrm>
        <a:prstGeom prst="roundRect">
          <a:avLst/>
        </a:prstGeom>
        <a:no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baseline="0"/>
            <a:t>Semantic Functions</a:t>
          </a:r>
          <a:endParaRPr lang="en-DE" sz="3500" kern="1200"/>
        </a:p>
      </dsp:txBody>
      <dsp:txXfrm>
        <a:off x="3762013" y="822080"/>
        <a:ext cx="4118137" cy="67509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5/27/2025 11:38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5/27/2025 11:38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11:38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8835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11:38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69712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Lines ----- are important. Without them translation will be done, but not used as a final result. Final result will be summarized abstract without translation.</a:t>
            </a:r>
          </a:p>
          <a:p>
            <a:pPr marL="0" indent="0">
              <a:buNone/>
            </a:pPr>
            <a:r>
              <a:rPr lang="en-US" dirty="0"/>
              <a:t>Interestingly both lines are required.</a:t>
            </a:r>
          </a:p>
          <a:p>
            <a:pPr marL="0" indent="0">
              <a:buNone/>
            </a:pPr>
            <a:r>
              <a:rPr lang="en-US" dirty="0"/>
              <a:t>2. </a:t>
            </a:r>
            <a:r>
              <a:rPr lang="en-US" dirty="0" err="1"/>
              <a:t>CharCount</a:t>
            </a:r>
            <a:r>
              <a:rPr lang="en-US" dirty="0"/>
              <a:t> will be executed with summarized English text instead of translated text. The function is invoked </a:t>
            </a:r>
            <a:r>
              <a:rPr lang="en-US" dirty="0" err="1"/>
              <a:t>bevore</a:t>
            </a:r>
            <a:r>
              <a:rPr lang="en-US" dirty="0"/>
              <a:t> the translator function is invoked.</a:t>
            </a:r>
          </a:p>
          <a:p>
            <a:pPr marL="228600" indent="-228600">
              <a:buAutoNum type="arabicPeriod"/>
            </a:pPr>
            <a:endParaRPr lang="en-D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11:38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3130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11:38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526689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emf"/><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4.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emf"/><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emf"/><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1.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emf"/><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emf"/><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1.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emf"/><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11.jpe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E96E296-7413-F3F0-E561-775B4B33435B}"/>
              </a:ext>
            </a:extLst>
          </p:cNvPr>
          <p:cNvGrpSpPr/>
          <p:nvPr userDrawn="1"/>
        </p:nvGrpSpPr>
        <p:grpSpPr>
          <a:xfrm>
            <a:off x="10896567" y="1673456"/>
            <a:ext cx="954923" cy="1211895"/>
            <a:chOff x="9986527" y="4654654"/>
            <a:chExt cx="950559" cy="1206357"/>
          </a:xfrm>
        </p:grpSpPr>
        <p:sp>
          <p:nvSpPr>
            <p:cNvPr id="75" name="Rectangle 74">
              <a:extLst>
                <a:ext uri="{FF2B5EF4-FFF2-40B4-BE49-F238E27FC236}">
                  <a16:creationId xmlns:a16="http://schemas.microsoft.com/office/drawing/2014/main" id="{F1980B65-714F-B48C-C4B5-5F79FB7F1A14}"/>
                </a:ext>
              </a:extLst>
            </p:cNvPr>
            <p:cNvSpPr/>
            <p:nvPr userDrawn="1"/>
          </p:nvSpPr>
          <p:spPr bwMode="auto">
            <a:xfrm>
              <a:off x="10102913" y="4654654"/>
              <a:ext cx="726141" cy="726141"/>
            </a:xfrm>
            <a:prstGeom prst="rect">
              <a:avLst/>
            </a:prstGeom>
            <a:solidFill>
              <a:schemeClr val="tx1"/>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2D79FEEA-451F-F758-3BE1-76E4000C7D82}"/>
                </a:ext>
              </a:extLst>
            </p:cNvPr>
            <p:cNvSpPr txBox="1"/>
            <p:nvPr userDrawn="1"/>
          </p:nvSpPr>
          <p:spPr>
            <a:xfrm>
              <a:off x="9986527" y="5510090"/>
              <a:ext cx="950559"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Brown (Black)</a:t>
              </a:r>
            </a:p>
            <a:p>
              <a:pPr algn="ctr">
                <a:lnSpc>
                  <a:spcPct val="110000"/>
                </a:lnSpc>
              </a:pPr>
              <a:r>
                <a:rPr lang="en-ES" sz="800" b="0" i="0" dirty="0">
                  <a:latin typeface="Segoe UI" panose="020B0502040204020203" pitchFamily="34" charset="0"/>
                  <a:cs typeface="Segoe UI" panose="020B0502040204020203" pitchFamily="34" charset="0"/>
                </a:rPr>
                <a:t>Text 1</a:t>
              </a:r>
            </a:p>
          </p:txBody>
        </p:sp>
      </p:grpSp>
      <p:pic>
        <p:nvPicPr>
          <p:cNvPr id="4" name="Grafik 21" descr="Ein Bild, das Schrift, Text, Grafiken, Screenshot enthält.&#10;&#10;Automatisch generierte Beschreibung">
            <a:extLst>
              <a:ext uri="{FF2B5EF4-FFF2-40B4-BE49-F238E27FC236}">
                <a16:creationId xmlns:a16="http://schemas.microsoft.com/office/drawing/2014/main" id="{9BE4371C-0AA1-9FBA-7235-7CC3EF9E0856}"/>
              </a:ext>
            </a:extLst>
          </p:cNvPr>
          <p:cNvPicPr>
            <a:picLocks noChangeAspect="1"/>
          </p:cNvPicPr>
          <p:nvPr userDrawn="1"/>
        </p:nvPicPr>
        <p:blipFill>
          <a:blip r:embed="rId2"/>
          <a:stretch>
            <a:fillRect/>
          </a:stretch>
        </p:blipFill>
        <p:spPr>
          <a:xfrm>
            <a:off x="523080" y="320231"/>
            <a:ext cx="1415020" cy="900467"/>
          </a:xfrm>
          <a:prstGeom prst="rect">
            <a:avLst/>
          </a:prstGeom>
        </p:spPr>
      </p:pic>
      <p:grpSp>
        <p:nvGrpSpPr>
          <p:cNvPr id="30" name="Group 29">
            <a:extLst>
              <a:ext uri="{FF2B5EF4-FFF2-40B4-BE49-F238E27FC236}">
                <a16:creationId xmlns:a16="http://schemas.microsoft.com/office/drawing/2014/main" id="{15268273-DDB6-65E6-1114-C1EA5EC09B9D}"/>
              </a:ext>
            </a:extLst>
          </p:cNvPr>
          <p:cNvGrpSpPr/>
          <p:nvPr userDrawn="1"/>
        </p:nvGrpSpPr>
        <p:grpSpPr>
          <a:xfrm>
            <a:off x="4384477" y="1673456"/>
            <a:ext cx="3825798" cy="4380259"/>
            <a:chOff x="4546219" y="674255"/>
            <a:chExt cx="4896795" cy="5606473"/>
          </a:xfrm>
        </p:grpSpPr>
        <p:grpSp>
          <p:nvGrpSpPr>
            <p:cNvPr id="9" name="Group 8">
              <a:extLst>
                <a:ext uri="{FF2B5EF4-FFF2-40B4-BE49-F238E27FC236}">
                  <a16:creationId xmlns:a16="http://schemas.microsoft.com/office/drawing/2014/main" id="{0D181A46-F386-5818-50E6-01D00CF88653}"/>
                </a:ext>
              </a:extLst>
            </p:cNvPr>
            <p:cNvGrpSpPr/>
            <p:nvPr userDrawn="1"/>
          </p:nvGrpSpPr>
          <p:grpSpPr>
            <a:xfrm>
              <a:off x="4546219" y="674255"/>
              <a:ext cx="1549781" cy="2678546"/>
              <a:chOff x="4906436" y="1062182"/>
              <a:chExt cx="1549781" cy="2678546"/>
            </a:xfrm>
          </p:grpSpPr>
          <p:sp>
            <p:nvSpPr>
              <p:cNvPr id="5" name="Rounded Rectangle 4">
                <a:extLst>
                  <a:ext uri="{FF2B5EF4-FFF2-40B4-BE49-F238E27FC236}">
                    <a16:creationId xmlns:a16="http://schemas.microsoft.com/office/drawing/2014/main" id="{1DB53C3B-D432-C991-8AF2-3A64766B91BC}"/>
                  </a:ext>
                </a:extLst>
              </p:cNvPr>
              <p:cNvSpPr/>
              <p:nvPr userDrawn="1"/>
            </p:nvSpPr>
            <p:spPr bwMode="auto">
              <a:xfrm>
                <a:off x="4906436" y="1062182"/>
                <a:ext cx="1549781" cy="2678546"/>
              </a:xfrm>
              <a:prstGeom prst="roundRect">
                <a:avLst>
                  <a:gd name="adj" fmla="val 4290"/>
                </a:avLst>
              </a:prstGeom>
              <a:solidFill>
                <a:srgbClr val="FFFFFF"/>
              </a:solidFill>
              <a:ln>
                <a:noFill/>
                <a:headEnd type="none" w="med" len="med"/>
                <a:tailEnd type="none" w="med" len="med"/>
              </a:ln>
              <a:effectLst>
                <a:outerShdw blurRad="154017" dist="38100" dir="5400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FA4B8BD2-EE0E-489C-6D41-541E66EE1A1F}"/>
                  </a:ext>
                </a:extLst>
              </p:cNvPr>
              <p:cNvSpPr/>
              <p:nvPr userDrawn="1"/>
            </p:nvSpPr>
            <p:spPr bwMode="auto">
              <a:xfrm>
                <a:off x="5030162" y="1173017"/>
                <a:ext cx="1302327" cy="1302327"/>
              </a:xfrm>
              <a:prstGeom prst="rect">
                <a:avLst/>
              </a:prstGeom>
              <a:solidFill>
                <a:srgbClr val="10069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831C647-A49A-CC17-ECFF-B7996B60C886}"/>
                  </a:ext>
                </a:extLst>
              </p:cNvPr>
              <p:cNvSpPr txBox="1"/>
              <p:nvPr userDrawn="1"/>
            </p:nvSpPr>
            <p:spPr>
              <a:xfrm>
                <a:off x="5030162" y="2594606"/>
                <a:ext cx="1317144" cy="971156"/>
              </a:xfrm>
              <a:prstGeom prst="rect">
                <a:avLst/>
              </a:prstGeom>
              <a:noFill/>
            </p:spPr>
            <p:txBody>
              <a:bodyPr wrap="square" lIns="0" tIns="0" rIns="0" bIns="0" rtlCol="0">
                <a:spAutoFit/>
              </a:bodyPr>
              <a:lstStyle/>
              <a:p>
                <a:pPr algn="l">
                  <a:lnSpc>
                    <a:spcPct val="110000"/>
                  </a:lnSpc>
                </a:pPr>
                <a:r>
                  <a:rPr lang="en-ES" sz="800" b="0" i="0" dirty="0">
                    <a:latin typeface="Segoe UI" panose="020B0502040204020203" pitchFamily="34" charset="0"/>
                    <a:cs typeface="Segoe UI" panose="020B0502040204020203" pitchFamily="34" charset="0"/>
                  </a:rPr>
                  <a:t>Logo Blue</a:t>
                </a:r>
              </a:p>
              <a:p>
                <a:pPr algn="l">
                  <a:lnSpc>
                    <a:spcPct val="110000"/>
                  </a:lnSpc>
                </a:pPr>
                <a:r>
                  <a:rPr lang="en-ES" sz="800" b="1" dirty="0"/>
                  <a:t>Pantone: 072 C</a:t>
                </a:r>
              </a:p>
              <a:p>
                <a:pPr algn="l">
                  <a:lnSpc>
                    <a:spcPct val="110000"/>
                  </a:lnSpc>
                </a:pPr>
                <a:endParaRPr lang="en-ES" sz="800" b="1" dirty="0"/>
              </a:p>
              <a:p>
                <a:pPr algn="l">
                  <a:lnSpc>
                    <a:spcPct val="110000"/>
                  </a:lnSpc>
                </a:pPr>
                <a:r>
                  <a:rPr lang="en-ES" sz="800" b="1" dirty="0"/>
                  <a:t>CMYK: </a:t>
                </a:r>
                <a:r>
                  <a:rPr lang="en-ES" sz="800" b="0" dirty="0"/>
                  <a:t>100 95 0 3</a:t>
                </a:r>
                <a:endParaRPr lang="en-ES" sz="800" b="1" dirty="0"/>
              </a:p>
              <a:p>
                <a:pPr algn="l">
                  <a:lnSpc>
                    <a:spcPct val="110000"/>
                  </a:lnSpc>
                </a:pPr>
                <a:r>
                  <a:rPr lang="en-ES" sz="800" b="1" dirty="0"/>
                  <a:t>RGB: </a:t>
                </a:r>
                <a:r>
                  <a:rPr lang="en-ES" sz="800" b="0" dirty="0"/>
                  <a:t>16 6 159</a:t>
                </a:r>
              </a:p>
              <a:p>
                <a:pPr algn="l">
                  <a:lnSpc>
                    <a:spcPct val="110000"/>
                  </a:lnSpc>
                </a:pPr>
                <a:r>
                  <a:rPr lang="en-ES" sz="800" b="1" dirty="0"/>
                  <a:t>HEX: </a:t>
                </a:r>
                <a:r>
                  <a:rPr lang="en-ES" sz="800" b="0" dirty="0"/>
                  <a:t>#10069f</a:t>
                </a:r>
              </a:p>
            </p:txBody>
          </p:sp>
        </p:grpSp>
        <p:grpSp>
          <p:nvGrpSpPr>
            <p:cNvPr id="10" name="Group 9">
              <a:extLst>
                <a:ext uri="{FF2B5EF4-FFF2-40B4-BE49-F238E27FC236}">
                  <a16:creationId xmlns:a16="http://schemas.microsoft.com/office/drawing/2014/main" id="{06973085-183A-7EFB-6032-37C36CA1C0B5}"/>
                </a:ext>
              </a:extLst>
            </p:cNvPr>
            <p:cNvGrpSpPr/>
            <p:nvPr userDrawn="1"/>
          </p:nvGrpSpPr>
          <p:grpSpPr>
            <a:xfrm>
              <a:off x="6219726" y="674255"/>
              <a:ext cx="1549781" cy="2678546"/>
              <a:chOff x="4906436" y="1062182"/>
              <a:chExt cx="1549781" cy="2678546"/>
            </a:xfrm>
          </p:grpSpPr>
          <p:sp>
            <p:nvSpPr>
              <p:cNvPr id="11" name="Rounded Rectangle 10">
                <a:extLst>
                  <a:ext uri="{FF2B5EF4-FFF2-40B4-BE49-F238E27FC236}">
                    <a16:creationId xmlns:a16="http://schemas.microsoft.com/office/drawing/2014/main" id="{F2FAC36D-7A39-9B4D-8518-1A900F82D4AD}"/>
                  </a:ext>
                </a:extLst>
              </p:cNvPr>
              <p:cNvSpPr/>
              <p:nvPr userDrawn="1"/>
            </p:nvSpPr>
            <p:spPr bwMode="auto">
              <a:xfrm>
                <a:off x="4906436" y="1062182"/>
                <a:ext cx="1549781" cy="2678546"/>
              </a:xfrm>
              <a:prstGeom prst="roundRect">
                <a:avLst>
                  <a:gd name="adj" fmla="val 4290"/>
                </a:avLst>
              </a:prstGeom>
              <a:solidFill>
                <a:srgbClr val="FFFFFF"/>
              </a:solidFill>
              <a:ln>
                <a:noFill/>
                <a:headEnd type="none" w="med" len="med"/>
                <a:tailEnd type="none" w="med" len="med"/>
              </a:ln>
              <a:effectLst>
                <a:outerShdw blurRad="154017" dist="38100" dir="5400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2D3F6F7-D200-16D5-900D-558B9593C5D5}"/>
                  </a:ext>
                </a:extLst>
              </p:cNvPr>
              <p:cNvSpPr/>
              <p:nvPr userDrawn="1"/>
            </p:nvSpPr>
            <p:spPr bwMode="auto">
              <a:xfrm>
                <a:off x="5030162" y="1173017"/>
                <a:ext cx="1302327" cy="1302327"/>
              </a:xfrm>
              <a:prstGeom prst="rect">
                <a:avLst/>
              </a:prstGeom>
              <a:solidFill>
                <a:srgbClr val="006EB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32AD426-B71E-F0BB-2393-FEFF396396A6}"/>
                  </a:ext>
                </a:extLst>
              </p:cNvPr>
              <p:cNvSpPr txBox="1"/>
              <p:nvPr userDrawn="1"/>
            </p:nvSpPr>
            <p:spPr>
              <a:xfrm>
                <a:off x="5030162" y="2594606"/>
                <a:ext cx="1317144" cy="971156"/>
              </a:xfrm>
              <a:prstGeom prst="rect">
                <a:avLst/>
              </a:prstGeom>
              <a:noFill/>
            </p:spPr>
            <p:txBody>
              <a:bodyPr wrap="square" lIns="0" tIns="0" rIns="0" bIns="0" rtlCol="0">
                <a:spAutoFit/>
              </a:bodyPr>
              <a:lstStyle/>
              <a:p>
                <a:pPr algn="l">
                  <a:lnSpc>
                    <a:spcPct val="110000"/>
                  </a:lnSpc>
                </a:pPr>
                <a:r>
                  <a:rPr lang="en-ES" sz="800" b="0" i="0" dirty="0">
                    <a:latin typeface="Segoe UI" panose="020B0502040204020203" pitchFamily="34" charset="0"/>
                    <a:cs typeface="Segoe UI" panose="020B0502040204020203" pitchFamily="34" charset="0"/>
                  </a:rPr>
                  <a:t>Secondary Blue</a:t>
                </a:r>
              </a:p>
              <a:p>
                <a:pPr algn="l">
                  <a:lnSpc>
                    <a:spcPct val="110000"/>
                  </a:lnSpc>
                </a:pPr>
                <a:r>
                  <a:rPr lang="en-ES" sz="800" b="1" dirty="0"/>
                  <a:t>Pantone: 300 U</a:t>
                </a:r>
              </a:p>
              <a:p>
                <a:pPr algn="l">
                  <a:lnSpc>
                    <a:spcPct val="110000"/>
                  </a:lnSpc>
                </a:pPr>
                <a:endParaRPr lang="en-ES" sz="800" b="1" dirty="0"/>
              </a:p>
              <a:p>
                <a:pPr algn="l">
                  <a:lnSpc>
                    <a:spcPct val="110000"/>
                  </a:lnSpc>
                </a:pPr>
                <a:r>
                  <a:rPr lang="en-ES" sz="800" b="1" dirty="0"/>
                  <a:t>CMYK: </a:t>
                </a:r>
                <a:r>
                  <a:rPr lang="en-ES" sz="800" b="0" dirty="0"/>
                  <a:t>100 35 0 0</a:t>
                </a:r>
                <a:endParaRPr lang="en-ES" sz="800" b="1" dirty="0"/>
              </a:p>
              <a:p>
                <a:pPr algn="l">
                  <a:lnSpc>
                    <a:spcPct val="110000"/>
                  </a:lnSpc>
                </a:pPr>
                <a:r>
                  <a:rPr lang="en-ES" sz="800" b="1" dirty="0"/>
                  <a:t>RGB: </a:t>
                </a:r>
                <a:r>
                  <a:rPr lang="en-ES" sz="800" b="0" dirty="0"/>
                  <a:t>0 110 82</a:t>
                </a:r>
              </a:p>
              <a:p>
                <a:pPr algn="l">
                  <a:lnSpc>
                    <a:spcPct val="110000"/>
                  </a:lnSpc>
                </a:pPr>
                <a:r>
                  <a:rPr lang="en-ES" sz="800" b="1" dirty="0"/>
                  <a:t>HEX: </a:t>
                </a:r>
                <a:r>
                  <a:rPr lang="en-ES" sz="800" b="0" dirty="0"/>
                  <a:t>#006EB6</a:t>
                </a:r>
              </a:p>
            </p:txBody>
          </p:sp>
        </p:grpSp>
        <p:grpSp>
          <p:nvGrpSpPr>
            <p:cNvPr id="14" name="Group 13">
              <a:extLst>
                <a:ext uri="{FF2B5EF4-FFF2-40B4-BE49-F238E27FC236}">
                  <a16:creationId xmlns:a16="http://schemas.microsoft.com/office/drawing/2014/main" id="{CAA64706-2A02-F153-FDDF-BB78C9AF2447}"/>
                </a:ext>
              </a:extLst>
            </p:cNvPr>
            <p:cNvGrpSpPr/>
            <p:nvPr userDrawn="1"/>
          </p:nvGrpSpPr>
          <p:grpSpPr>
            <a:xfrm>
              <a:off x="7893233" y="674255"/>
              <a:ext cx="1549781" cy="2678546"/>
              <a:chOff x="4906436" y="1062182"/>
              <a:chExt cx="1549781" cy="2678546"/>
            </a:xfrm>
          </p:grpSpPr>
          <p:sp>
            <p:nvSpPr>
              <p:cNvPr id="15" name="Rounded Rectangle 14">
                <a:extLst>
                  <a:ext uri="{FF2B5EF4-FFF2-40B4-BE49-F238E27FC236}">
                    <a16:creationId xmlns:a16="http://schemas.microsoft.com/office/drawing/2014/main" id="{F076DAE1-355F-4A00-B88B-FF19029D3FD9}"/>
                  </a:ext>
                </a:extLst>
              </p:cNvPr>
              <p:cNvSpPr/>
              <p:nvPr userDrawn="1"/>
            </p:nvSpPr>
            <p:spPr bwMode="auto">
              <a:xfrm>
                <a:off x="4906436" y="1062182"/>
                <a:ext cx="1549781" cy="2678546"/>
              </a:xfrm>
              <a:prstGeom prst="roundRect">
                <a:avLst>
                  <a:gd name="adj" fmla="val 4290"/>
                </a:avLst>
              </a:prstGeom>
              <a:solidFill>
                <a:srgbClr val="FFFFFF"/>
              </a:solidFill>
              <a:ln>
                <a:noFill/>
                <a:headEnd type="none" w="med" len="med"/>
                <a:tailEnd type="none" w="med" len="med"/>
              </a:ln>
              <a:effectLst>
                <a:outerShdw blurRad="154017" dist="38100" dir="5400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DFB9E435-6462-26A2-05EE-A78DA715FD36}"/>
                  </a:ext>
                </a:extLst>
              </p:cNvPr>
              <p:cNvSpPr/>
              <p:nvPr userDrawn="1"/>
            </p:nvSpPr>
            <p:spPr bwMode="auto">
              <a:xfrm>
                <a:off x="5030162" y="1173017"/>
                <a:ext cx="1302327" cy="1302327"/>
              </a:xfrm>
              <a:prstGeom prst="rect">
                <a:avLst/>
              </a:prstGeom>
              <a:solidFill>
                <a:srgbClr val="27251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81C89586-F402-CA34-94E1-B99DEA264704}"/>
                  </a:ext>
                </a:extLst>
              </p:cNvPr>
              <p:cNvSpPr txBox="1"/>
              <p:nvPr userDrawn="1"/>
            </p:nvSpPr>
            <p:spPr>
              <a:xfrm>
                <a:off x="5030162" y="2594606"/>
                <a:ext cx="1317144" cy="971156"/>
              </a:xfrm>
              <a:prstGeom prst="rect">
                <a:avLst/>
              </a:prstGeom>
              <a:noFill/>
            </p:spPr>
            <p:txBody>
              <a:bodyPr wrap="square" lIns="0" tIns="0" rIns="0" bIns="0" rtlCol="0">
                <a:spAutoFit/>
              </a:bodyPr>
              <a:lstStyle/>
              <a:p>
                <a:pPr algn="l">
                  <a:lnSpc>
                    <a:spcPct val="110000"/>
                  </a:lnSpc>
                </a:pPr>
                <a:r>
                  <a:rPr lang="en-ES" sz="800" b="0" i="0" dirty="0">
                    <a:latin typeface="Segoe UI" panose="020B0502040204020203" pitchFamily="34" charset="0"/>
                    <a:cs typeface="Segoe UI" panose="020B0502040204020203" pitchFamily="34" charset="0"/>
                  </a:rPr>
                  <a:t>Process Black C</a:t>
                </a:r>
              </a:p>
              <a:p>
                <a:pPr algn="l">
                  <a:lnSpc>
                    <a:spcPct val="110000"/>
                  </a:lnSpc>
                </a:pPr>
                <a:r>
                  <a:rPr lang="en-ES" sz="800" b="1" dirty="0"/>
                  <a:t>Pantone Black C</a:t>
                </a:r>
              </a:p>
              <a:p>
                <a:pPr algn="l">
                  <a:lnSpc>
                    <a:spcPct val="110000"/>
                  </a:lnSpc>
                </a:pPr>
                <a:endParaRPr lang="en-ES" sz="800" b="1" dirty="0"/>
              </a:p>
              <a:p>
                <a:pPr algn="l">
                  <a:lnSpc>
                    <a:spcPct val="110000"/>
                  </a:lnSpc>
                </a:pPr>
                <a:r>
                  <a:rPr lang="en-ES" sz="800" b="1" dirty="0"/>
                  <a:t>CMYK: </a:t>
                </a:r>
                <a:r>
                  <a:rPr lang="en-ES" sz="800" b="0" dirty="0"/>
                  <a:t>0 0 0 100</a:t>
                </a:r>
                <a:endParaRPr lang="en-ES" sz="800" b="1" dirty="0"/>
              </a:p>
              <a:p>
                <a:pPr algn="l">
                  <a:lnSpc>
                    <a:spcPct val="110000"/>
                  </a:lnSpc>
                </a:pPr>
                <a:r>
                  <a:rPr lang="en-ES" sz="800" b="1" dirty="0"/>
                  <a:t>RGB: </a:t>
                </a:r>
                <a:r>
                  <a:rPr lang="en-ES" sz="800" b="0" dirty="0"/>
                  <a:t>39 37 31</a:t>
                </a:r>
              </a:p>
              <a:p>
                <a:pPr algn="l">
                  <a:lnSpc>
                    <a:spcPct val="110000"/>
                  </a:lnSpc>
                </a:pPr>
                <a:r>
                  <a:rPr lang="en-ES" sz="800" b="1" dirty="0"/>
                  <a:t>HEX: </a:t>
                </a:r>
                <a:r>
                  <a:rPr lang="en-ES" sz="800" b="0" dirty="0"/>
                  <a:t>#27251F</a:t>
                </a:r>
              </a:p>
            </p:txBody>
          </p:sp>
        </p:grpSp>
        <p:grpSp>
          <p:nvGrpSpPr>
            <p:cNvPr id="18" name="Group 17">
              <a:extLst>
                <a:ext uri="{FF2B5EF4-FFF2-40B4-BE49-F238E27FC236}">
                  <a16:creationId xmlns:a16="http://schemas.microsoft.com/office/drawing/2014/main" id="{D46C2550-F7AA-1F93-E509-B3A2917E5C75}"/>
                </a:ext>
              </a:extLst>
            </p:cNvPr>
            <p:cNvGrpSpPr/>
            <p:nvPr userDrawn="1"/>
          </p:nvGrpSpPr>
          <p:grpSpPr>
            <a:xfrm>
              <a:off x="4546219" y="3602182"/>
              <a:ext cx="1549781" cy="2678546"/>
              <a:chOff x="4906436" y="1062182"/>
              <a:chExt cx="1549781" cy="2678546"/>
            </a:xfrm>
          </p:grpSpPr>
          <p:sp>
            <p:nvSpPr>
              <p:cNvPr id="19" name="Rounded Rectangle 18">
                <a:extLst>
                  <a:ext uri="{FF2B5EF4-FFF2-40B4-BE49-F238E27FC236}">
                    <a16:creationId xmlns:a16="http://schemas.microsoft.com/office/drawing/2014/main" id="{804A8BFD-DCCC-9D91-8961-4774AEE1E059}"/>
                  </a:ext>
                </a:extLst>
              </p:cNvPr>
              <p:cNvSpPr/>
              <p:nvPr userDrawn="1"/>
            </p:nvSpPr>
            <p:spPr bwMode="auto">
              <a:xfrm>
                <a:off x="4906436" y="1062182"/>
                <a:ext cx="1549781" cy="2678546"/>
              </a:xfrm>
              <a:prstGeom prst="roundRect">
                <a:avLst>
                  <a:gd name="adj" fmla="val 4290"/>
                </a:avLst>
              </a:prstGeom>
              <a:solidFill>
                <a:srgbClr val="FFFFFF"/>
              </a:solidFill>
              <a:ln>
                <a:noFill/>
                <a:headEnd type="none" w="med" len="med"/>
                <a:tailEnd type="none" w="med" len="med"/>
              </a:ln>
              <a:effectLst>
                <a:outerShdw blurRad="154017" dist="38100" dir="5400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2EEA6297-BA68-D158-6F35-DE3ACD57ACFE}"/>
                  </a:ext>
                </a:extLst>
              </p:cNvPr>
              <p:cNvSpPr/>
              <p:nvPr userDrawn="1"/>
            </p:nvSpPr>
            <p:spPr bwMode="auto">
              <a:xfrm>
                <a:off x="5030162" y="1173017"/>
                <a:ext cx="1302327" cy="1302327"/>
              </a:xfrm>
              <a:prstGeom prst="rect">
                <a:avLst/>
              </a:prstGeom>
              <a:solidFill>
                <a:srgbClr val="A39E98"/>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46F02A43-E562-0263-5F29-2888E6AE03F4}"/>
                  </a:ext>
                </a:extLst>
              </p:cNvPr>
              <p:cNvSpPr txBox="1"/>
              <p:nvPr userDrawn="1"/>
            </p:nvSpPr>
            <p:spPr>
              <a:xfrm>
                <a:off x="5030162" y="2594606"/>
                <a:ext cx="1317144" cy="971156"/>
              </a:xfrm>
              <a:prstGeom prst="rect">
                <a:avLst/>
              </a:prstGeom>
              <a:noFill/>
            </p:spPr>
            <p:txBody>
              <a:bodyPr wrap="square" lIns="0" tIns="0" rIns="0" bIns="0" rtlCol="0">
                <a:spAutoFit/>
              </a:bodyPr>
              <a:lstStyle/>
              <a:p>
                <a:pPr algn="l">
                  <a:lnSpc>
                    <a:spcPct val="110000"/>
                  </a:lnSpc>
                </a:pPr>
                <a:r>
                  <a:rPr lang="en-ES" sz="800" b="0" i="0" dirty="0">
                    <a:latin typeface="Segoe UI" panose="020B0502040204020203" pitchFamily="34" charset="0"/>
                    <a:cs typeface="Segoe UI" panose="020B0502040204020203" pitchFamily="34" charset="0"/>
                  </a:rPr>
                  <a:t>Grey</a:t>
                </a:r>
              </a:p>
              <a:p>
                <a:pPr algn="l">
                  <a:lnSpc>
                    <a:spcPct val="110000"/>
                  </a:lnSpc>
                </a:pPr>
                <a:r>
                  <a:rPr lang="en-ES" sz="800" b="1" dirty="0"/>
                  <a:t>Pantone: 402 U</a:t>
                </a:r>
              </a:p>
              <a:p>
                <a:pPr algn="l">
                  <a:lnSpc>
                    <a:spcPct val="110000"/>
                  </a:lnSpc>
                </a:pPr>
                <a:endParaRPr lang="en-ES" sz="800" b="1" dirty="0"/>
              </a:p>
              <a:p>
                <a:pPr algn="l">
                  <a:lnSpc>
                    <a:spcPct val="110000"/>
                  </a:lnSpc>
                </a:pPr>
                <a:r>
                  <a:rPr lang="en-ES" sz="800" b="1" dirty="0"/>
                  <a:t>CMYK: </a:t>
                </a:r>
                <a:r>
                  <a:rPr lang="en-ES" sz="800" b="0" dirty="0"/>
                  <a:t>10 9 13 31</a:t>
                </a:r>
                <a:endParaRPr lang="en-ES" sz="800" b="1" dirty="0"/>
              </a:p>
              <a:p>
                <a:pPr algn="l">
                  <a:lnSpc>
                    <a:spcPct val="110000"/>
                  </a:lnSpc>
                </a:pPr>
                <a:r>
                  <a:rPr lang="en-ES" sz="800" b="1" dirty="0"/>
                  <a:t>RGB: </a:t>
                </a:r>
                <a:r>
                  <a:rPr lang="en-ES" sz="800" b="0" dirty="0"/>
                  <a:t>163 158 152</a:t>
                </a:r>
              </a:p>
              <a:p>
                <a:pPr algn="l">
                  <a:lnSpc>
                    <a:spcPct val="110000"/>
                  </a:lnSpc>
                </a:pPr>
                <a:r>
                  <a:rPr lang="en-ES" sz="800" b="1" dirty="0"/>
                  <a:t>HEX: </a:t>
                </a:r>
                <a:r>
                  <a:rPr lang="en-ES" sz="800" b="0" dirty="0"/>
                  <a:t>#A39E98</a:t>
                </a:r>
              </a:p>
            </p:txBody>
          </p:sp>
        </p:grpSp>
        <p:grpSp>
          <p:nvGrpSpPr>
            <p:cNvPr id="22" name="Group 21">
              <a:extLst>
                <a:ext uri="{FF2B5EF4-FFF2-40B4-BE49-F238E27FC236}">
                  <a16:creationId xmlns:a16="http://schemas.microsoft.com/office/drawing/2014/main" id="{BAD288C0-484E-EA24-8075-4B17EBFA1078}"/>
                </a:ext>
              </a:extLst>
            </p:cNvPr>
            <p:cNvGrpSpPr/>
            <p:nvPr userDrawn="1"/>
          </p:nvGrpSpPr>
          <p:grpSpPr>
            <a:xfrm>
              <a:off x="6219726" y="3602182"/>
              <a:ext cx="1549781" cy="2678546"/>
              <a:chOff x="4906436" y="1062182"/>
              <a:chExt cx="1549781" cy="2678546"/>
            </a:xfrm>
          </p:grpSpPr>
          <p:sp>
            <p:nvSpPr>
              <p:cNvPr id="23" name="Rounded Rectangle 22">
                <a:extLst>
                  <a:ext uri="{FF2B5EF4-FFF2-40B4-BE49-F238E27FC236}">
                    <a16:creationId xmlns:a16="http://schemas.microsoft.com/office/drawing/2014/main" id="{2F0A6A2B-ED8D-510D-D1F4-5511C01A097D}"/>
                  </a:ext>
                </a:extLst>
              </p:cNvPr>
              <p:cNvSpPr/>
              <p:nvPr userDrawn="1"/>
            </p:nvSpPr>
            <p:spPr bwMode="auto">
              <a:xfrm>
                <a:off x="4906436" y="1062182"/>
                <a:ext cx="1549781" cy="2678546"/>
              </a:xfrm>
              <a:prstGeom prst="roundRect">
                <a:avLst>
                  <a:gd name="adj" fmla="val 4290"/>
                </a:avLst>
              </a:prstGeom>
              <a:solidFill>
                <a:srgbClr val="FFFFFF"/>
              </a:solidFill>
              <a:ln>
                <a:noFill/>
                <a:headEnd type="none" w="med" len="med"/>
                <a:tailEnd type="none" w="med" len="med"/>
              </a:ln>
              <a:effectLst>
                <a:outerShdw blurRad="154017" dist="38100" dir="5400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B6D062EE-81F4-2713-E1FE-AD94199DD52B}"/>
                  </a:ext>
                </a:extLst>
              </p:cNvPr>
              <p:cNvSpPr/>
              <p:nvPr userDrawn="1"/>
            </p:nvSpPr>
            <p:spPr bwMode="auto">
              <a:xfrm>
                <a:off x="5030162" y="1173017"/>
                <a:ext cx="1302327" cy="1302327"/>
              </a:xfrm>
              <a:prstGeom prst="rect">
                <a:avLst/>
              </a:prstGeom>
              <a:solidFill>
                <a:srgbClr val="FFC267"/>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47A6C5D5-53A8-54A5-CFC2-39024875CE57}"/>
                  </a:ext>
                </a:extLst>
              </p:cNvPr>
              <p:cNvSpPr txBox="1"/>
              <p:nvPr userDrawn="1"/>
            </p:nvSpPr>
            <p:spPr>
              <a:xfrm>
                <a:off x="5030162" y="2594606"/>
                <a:ext cx="1317144" cy="971156"/>
              </a:xfrm>
              <a:prstGeom prst="rect">
                <a:avLst/>
              </a:prstGeom>
              <a:noFill/>
            </p:spPr>
            <p:txBody>
              <a:bodyPr wrap="square" lIns="0" tIns="0" rIns="0" bIns="0" rtlCol="0">
                <a:spAutoFit/>
              </a:bodyPr>
              <a:lstStyle/>
              <a:p>
                <a:pPr algn="l">
                  <a:lnSpc>
                    <a:spcPct val="110000"/>
                  </a:lnSpc>
                </a:pPr>
                <a:r>
                  <a:rPr lang="en-ES" sz="800" b="0" i="0" dirty="0">
                    <a:latin typeface="Segoe UI" panose="020B0502040204020203" pitchFamily="34" charset="0"/>
                    <a:cs typeface="Segoe UI" panose="020B0502040204020203" pitchFamily="34" charset="0"/>
                  </a:rPr>
                  <a:t>Yellow</a:t>
                </a:r>
              </a:p>
              <a:p>
                <a:pPr algn="l">
                  <a:lnSpc>
                    <a:spcPct val="110000"/>
                  </a:lnSpc>
                </a:pPr>
                <a:r>
                  <a:rPr lang="en-ES" sz="800" b="1" dirty="0"/>
                  <a:t>Pantone: 135 U</a:t>
                </a:r>
              </a:p>
              <a:p>
                <a:pPr algn="l">
                  <a:lnSpc>
                    <a:spcPct val="110000"/>
                  </a:lnSpc>
                </a:pPr>
                <a:endParaRPr lang="en-ES" sz="800" b="1" dirty="0"/>
              </a:p>
              <a:p>
                <a:pPr algn="l">
                  <a:lnSpc>
                    <a:spcPct val="110000"/>
                  </a:lnSpc>
                </a:pPr>
                <a:r>
                  <a:rPr lang="en-ES" sz="800" b="1" dirty="0"/>
                  <a:t>CMYK: </a:t>
                </a:r>
                <a:r>
                  <a:rPr lang="en-ES" sz="800" b="0" dirty="0"/>
                  <a:t>0 18 61 0</a:t>
                </a:r>
                <a:endParaRPr lang="en-ES" sz="800" b="1" dirty="0"/>
              </a:p>
              <a:p>
                <a:pPr algn="l">
                  <a:lnSpc>
                    <a:spcPct val="110000"/>
                  </a:lnSpc>
                </a:pPr>
                <a:r>
                  <a:rPr lang="en-ES" sz="800" b="1" dirty="0"/>
                  <a:t>RGB: </a:t>
                </a:r>
                <a:r>
                  <a:rPr lang="en-ES" sz="800" b="0" dirty="0"/>
                  <a:t>255 194 103</a:t>
                </a:r>
              </a:p>
              <a:p>
                <a:pPr algn="l">
                  <a:lnSpc>
                    <a:spcPct val="110000"/>
                  </a:lnSpc>
                </a:pPr>
                <a:r>
                  <a:rPr lang="en-ES" sz="800" b="1" dirty="0"/>
                  <a:t>HEX: </a:t>
                </a:r>
                <a:r>
                  <a:rPr lang="en-ES" sz="800" b="0" dirty="0"/>
                  <a:t>#FFC267</a:t>
                </a:r>
              </a:p>
            </p:txBody>
          </p:sp>
        </p:grpSp>
        <p:grpSp>
          <p:nvGrpSpPr>
            <p:cNvPr id="26" name="Group 25">
              <a:extLst>
                <a:ext uri="{FF2B5EF4-FFF2-40B4-BE49-F238E27FC236}">
                  <a16:creationId xmlns:a16="http://schemas.microsoft.com/office/drawing/2014/main" id="{9A9992CD-B104-6F37-DC11-7F05C5B8B99C}"/>
                </a:ext>
              </a:extLst>
            </p:cNvPr>
            <p:cNvGrpSpPr/>
            <p:nvPr userDrawn="1"/>
          </p:nvGrpSpPr>
          <p:grpSpPr>
            <a:xfrm>
              <a:off x="7893233" y="3602182"/>
              <a:ext cx="1549781" cy="2678546"/>
              <a:chOff x="4906436" y="1062182"/>
              <a:chExt cx="1549781" cy="2678546"/>
            </a:xfrm>
          </p:grpSpPr>
          <p:sp>
            <p:nvSpPr>
              <p:cNvPr id="27" name="Rounded Rectangle 26">
                <a:extLst>
                  <a:ext uri="{FF2B5EF4-FFF2-40B4-BE49-F238E27FC236}">
                    <a16:creationId xmlns:a16="http://schemas.microsoft.com/office/drawing/2014/main" id="{A52FC2EE-EBAA-8E62-7DC2-0C2EA17EF9D6}"/>
                  </a:ext>
                </a:extLst>
              </p:cNvPr>
              <p:cNvSpPr/>
              <p:nvPr userDrawn="1"/>
            </p:nvSpPr>
            <p:spPr bwMode="auto">
              <a:xfrm>
                <a:off x="4906436" y="1062182"/>
                <a:ext cx="1549781" cy="2678546"/>
              </a:xfrm>
              <a:prstGeom prst="roundRect">
                <a:avLst>
                  <a:gd name="adj" fmla="val 4290"/>
                </a:avLst>
              </a:prstGeom>
              <a:solidFill>
                <a:srgbClr val="FFFFFF"/>
              </a:solidFill>
              <a:ln>
                <a:noFill/>
                <a:headEnd type="none" w="med" len="med"/>
                <a:tailEnd type="none" w="med" len="med"/>
              </a:ln>
              <a:effectLst>
                <a:outerShdw blurRad="154017" dist="38100" dir="5400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20E0168-5048-38A1-E29E-81ED1693D5E5}"/>
                  </a:ext>
                </a:extLst>
              </p:cNvPr>
              <p:cNvSpPr/>
              <p:nvPr userDrawn="1"/>
            </p:nvSpPr>
            <p:spPr bwMode="auto">
              <a:xfrm>
                <a:off x="5030162" y="1173017"/>
                <a:ext cx="1302327" cy="1302327"/>
              </a:xfrm>
              <a:prstGeom prst="rect">
                <a:avLst/>
              </a:prstGeom>
              <a:solidFill>
                <a:srgbClr val="F38B3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98A9937D-D32F-2639-F1AF-38C41E6D0363}"/>
                  </a:ext>
                </a:extLst>
              </p:cNvPr>
              <p:cNvSpPr txBox="1"/>
              <p:nvPr userDrawn="1"/>
            </p:nvSpPr>
            <p:spPr>
              <a:xfrm>
                <a:off x="5030162" y="2594606"/>
                <a:ext cx="1317144" cy="971156"/>
              </a:xfrm>
              <a:prstGeom prst="rect">
                <a:avLst/>
              </a:prstGeom>
              <a:noFill/>
            </p:spPr>
            <p:txBody>
              <a:bodyPr wrap="square" lIns="0" tIns="0" rIns="0" bIns="0" rtlCol="0">
                <a:spAutoFit/>
              </a:bodyPr>
              <a:lstStyle/>
              <a:p>
                <a:pPr algn="l">
                  <a:lnSpc>
                    <a:spcPct val="110000"/>
                  </a:lnSpc>
                </a:pPr>
                <a:r>
                  <a:rPr lang="en-ES" sz="800" b="0" i="0" dirty="0">
                    <a:latin typeface="Segoe UI" panose="020B0502040204020203" pitchFamily="34" charset="0"/>
                    <a:cs typeface="Segoe UI" panose="020B0502040204020203" pitchFamily="34" charset="0"/>
                  </a:rPr>
                  <a:t>Orange</a:t>
                </a:r>
              </a:p>
              <a:p>
                <a:pPr algn="l">
                  <a:lnSpc>
                    <a:spcPct val="110000"/>
                  </a:lnSpc>
                </a:pPr>
                <a:r>
                  <a:rPr lang="en-ES" sz="800" b="1" dirty="0"/>
                  <a:t>Pantone: 144 U</a:t>
                </a:r>
              </a:p>
              <a:p>
                <a:pPr algn="l">
                  <a:lnSpc>
                    <a:spcPct val="110000"/>
                  </a:lnSpc>
                </a:pPr>
                <a:endParaRPr lang="en-ES" sz="800" b="1" dirty="0"/>
              </a:p>
              <a:p>
                <a:pPr algn="l">
                  <a:lnSpc>
                    <a:spcPct val="110000"/>
                  </a:lnSpc>
                </a:pPr>
                <a:r>
                  <a:rPr lang="en-ES" sz="800" b="1" dirty="0"/>
                  <a:t>CMYK: </a:t>
                </a:r>
                <a:r>
                  <a:rPr lang="en-ES" sz="800" b="0" dirty="0"/>
                  <a:t>0 43 90 0</a:t>
                </a:r>
                <a:endParaRPr lang="en-ES" sz="800" b="1" dirty="0"/>
              </a:p>
              <a:p>
                <a:pPr algn="l">
                  <a:lnSpc>
                    <a:spcPct val="110000"/>
                  </a:lnSpc>
                </a:pPr>
                <a:r>
                  <a:rPr lang="en-ES" sz="800" b="1" dirty="0"/>
                  <a:t>RGB: </a:t>
                </a:r>
                <a:r>
                  <a:rPr lang="en-ES" sz="800" b="0" dirty="0"/>
                  <a:t>243 139 60</a:t>
                </a:r>
              </a:p>
              <a:p>
                <a:pPr algn="l">
                  <a:lnSpc>
                    <a:spcPct val="110000"/>
                  </a:lnSpc>
                </a:pPr>
                <a:r>
                  <a:rPr lang="en-ES" sz="800" b="1" dirty="0"/>
                  <a:t>HEX: </a:t>
                </a:r>
                <a:r>
                  <a:rPr lang="en-ES" sz="800" b="0" dirty="0"/>
                  <a:t>#F38B3C</a:t>
                </a:r>
              </a:p>
            </p:txBody>
          </p:sp>
        </p:grpSp>
      </p:grpSp>
      <p:sp>
        <p:nvSpPr>
          <p:cNvPr id="63" name="Title 2">
            <a:extLst>
              <a:ext uri="{FF2B5EF4-FFF2-40B4-BE49-F238E27FC236}">
                <a16:creationId xmlns:a16="http://schemas.microsoft.com/office/drawing/2014/main" id="{45B21E15-2F45-5F90-9228-76D347770FE2}"/>
              </a:ext>
            </a:extLst>
          </p:cNvPr>
          <p:cNvSpPr>
            <a:spLocks noGrp="1"/>
          </p:cNvSpPr>
          <p:nvPr>
            <p:ph type="title" hasCustomPrompt="1"/>
          </p:nvPr>
        </p:nvSpPr>
        <p:spPr>
          <a:xfrm>
            <a:off x="4385192" y="422287"/>
            <a:ext cx="2614261" cy="618631"/>
          </a:xfrm>
        </p:spPr>
        <p:txBody>
          <a:bodyPr tIns="64008"/>
          <a:lstStyle>
            <a:lvl1pPr>
              <a:defRPr sz="3600" spc="0">
                <a:latin typeface="+mj-lt"/>
                <a:cs typeface="Segoe UI" panose="020B0502040204020203" pitchFamily="34" charset="0"/>
              </a:defRPr>
            </a:lvl1pPr>
          </a:lstStyle>
          <a:p>
            <a:r>
              <a:rPr lang="en-US" dirty="0"/>
              <a:t>Color guide</a:t>
            </a:r>
          </a:p>
        </p:txBody>
      </p:sp>
      <p:sp>
        <p:nvSpPr>
          <p:cNvPr id="64" name="Text Placeholder 4">
            <a:extLst>
              <a:ext uri="{FF2B5EF4-FFF2-40B4-BE49-F238E27FC236}">
                <a16:creationId xmlns:a16="http://schemas.microsoft.com/office/drawing/2014/main" id="{EF05B75A-3EFD-C6BD-CC9A-98575C30620E}"/>
              </a:ext>
            </a:extLst>
          </p:cNvPr>
          <p:cNvSpPr>
            <a:spLocks noGrp="1"/>
          </p:cNvSpPr>
          <p:nvPr>
            <p:ph type="body" sz="quarter" idx="12" hasCustomPrompt="1"/>
          </p:nvPr>
        </p:nvSpPr>
        <p:spPr>
          <a:xfrm>
            <a:off x="4385192" y="1253858"/>
            <a:ext cx="2614261"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Official color palette</a:t>
            </a:r>
          </a:p>
        </p:txBody>
      </p:sp>
      <p:grpSp>
        <p:nvGrpSpPr>
          <p:cNvPr id="80" name="Group 79">
            <a:extLst>
              <a:ext uri="{FF2B5EF4-FFF2-40B4-BE49-F238E27FC236}">
                <a16:creationId xmlns:a16="http://schemas.microsoft.com/office/drawing/2014/main" id="{91802949-F9B8-A728-E2F3-EB6B22422CF7}"/>
              </a:ext>
            </a:extLst>
          </p:cNvPr>
          <p:cNvGrpSpPr/>
          <p:nvPr userDrawn="1"/>
        </p:nvGrpSpPr>
        <p:grpSpPr>
          <a:xfrm>
            <a:off x="10177725" y="1673456"/>
            <a:ext cx="742985" cy="1194135"/>
            <a:chOff x="9139515" y="1634631"/>
            <a:chExt cx="739590" cy="1188679"/>
          </a:xfrm>
        </p:grpSpPr>
        <p:sp>
          <p:nvSpPr>
            <p:cNvPr id="54" name="Rectangle 53">
              <a:extLst>
                <a:ext uri="{FF2B5EF4-FFF2-40B4-BE49-F238E27FC236}">
                  <a16:creationId xmlns:a16="http://schemas.microsoft.com/office/drawing/2014/main" id="{200D6FC7-A6EF-5C02-1722-1B2599ED2096}"/>
                </a:ext>
              </a:extLst>
            </p:cNvPr>
            <p:cNvSpPr/>
            <p:nvPr userDrawn="1"/>
          </p:nvSpPr>
          <p:spPr bwMode="auto">
            <a:xfrm>
              <a:off x="9152964" y="1634631"/>
              <a:ext cx="726141" cy="726141"/>
            </a:xfrm>
            <a:prstGeom prst="rect">
              <a:avLst/>
            </a:prstGeom>
            <a:solidFill>
              <a:schemeClr val="tx2"/>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419C7EF6-40C2-ED86-322D-6DB85F17DA73}"/>
                </a:ext>
              </a:extLst>
            </p:cNvPr>
            <p:cNvSpPr txBox="1"/>
            <p:nvPr userDrawn="1"/>
          </p:nvSpPr>
          <p:spPr>
            <a:xfrm>
              <a:off x="9139515" y="2472389"/>
              <a:ext cx="726141"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Dark Blue</a:t>
              </a:r>
            </a:p>
            <a:p>
              <a:pPr algn="ctr">
                <a:lnSpc>
                  <a:spcPct val="110000"/>
                </a:lnSpc>
              </a:pPr>
              <a:r>
                <a:rPr lang="en-ES" sz="800" b="0" i="0" dirty="0">
                  <a:latin typeface="Segoe UI" panose="020B0502040204020203" pitchFamily="34" charset="0"/>
                  <a:cs typeface="Segoe UI" panose="020B0502040204020203" pitchFamily="34" charset="0"/>
                </a:rPr>
                <a:t>Text 2</a:t>
              </a:r>
            </a:p>
          </p:txBody>
        </p:sp>
      </p:grpSp>
      <p:grpSp>
        <p:nvGrpSpPr>
          <p:cNvPr id="86" name="Group 85">
            <a:extLst>
              <a:ext uri="{FF2B5EF4-FFF2-40B4-BE49-F238E27FC236}">
                <a16:creationId xmlns:a16="http://schemas.microsoft.com/office/drawing/2014/main" id="{4A3226E7-8457-6357-07DE-AC411A990DF6}"/>
              </a:ext>
            </a:extLst>
          </p:cNvPr>
          <p:cNvGrpSpPr/>
          <p:nvPr userDrawn="1"/>
        </p:nvGrpSpPr>
        <p:grpSpPr>
          <a:xfrm>
            <a:off x="9353984" y="3081823"/>
            <a:ext cx="735042" cy="1172944"/>
            <a:chOff x="8954994" y="3188618"/>
            <a:chExt cx="731683" cy="1167584"/>
          </a:xfrm>
        </p:grpSpPr>
        <p:sp>
          <p:nvSpPr>
            <p:cNvPr id="52" name="Rectangle 51">
              <a:extLst>
                <a:ext uri="{FF2B5EF4-FFF2-40B4-BE49-F238E27FC236}">
                  <a16:creationId xmlns:a16="http://schemas.microsoft.com/office/drawing/2014/main" id="{2A9422D6-3C7A-111C-B21A-75A9163FE401}"/>
                </a:ext>
              </a:extLst>
            </p:cNvPr>
            <p:cNvSpPr/>
            <p:nvPr userDrawn="1"/>
          </p:nvSpPr>
          <p:spPr bwMode="auto">
            <a:xfrm>
              <a:off x="8960536" y="3188618"/>
              <a:ext cx="726141" cy="726141"/>
            </a:xfrm>
            <a:prstGeom prst="rect">
              <a:avLst/>
            </a:prstGeom>
            <a:solidFill>
              <a:schemeClr val="accent2"/>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69" name="TextBox 68">
              <a:extLst>
                <a:ext uri="{FF2B5EF4-FFF2-40B4-BE49-F238E27FC236}">
                  <a16:creationId xmlns:a16="http://schemas.microsoft.com/office/drawing/2014/main" id="{975F84E9-2C8E-11DA-0BF0-E7D511F68923}"/>
                </a:ext>
              </a:extLst>
            </p:cNvPr>
            <p:cNvSpPr txBox="1"/>
            <p:nvPr userDrawn="1"/>
          </p:nvSpPr>
          <p:spPr>
            <a:xfrm>
              <a:off x="8954994" y="4005281"/>
              <a:ext cx="726141"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Orange Accent 2</a:t>
              </a:r>
            </a:p>
          </p:txBody>
        </p:sp>
      </p:grpSp>
      <p:grpSp>
        <p:nvGrpSpPr>
          <p:cNvPr id="81" name="Group 80">
            <a:extLst>
              <a:ext uri="{FF2B5EF4-FFF2-40B4-BE49-F238E27FC236}">
                <a16:creationId xmlns:a16="http://schemas.microsoft.com/office/drawing/2014/main" id="{A4009F47-6E71-4E04-99ED-8308633A6F10}"/>
              </a:ext>
            </a:extLst>
          </p:cNvPr>
          <p:cNvGrpSpPr/>
          <p:nvPr userDrawn="1"/>
        </p:nvGrpSpPr>
        <p:grpSpPr>
          <a:xfrm>
            <a:off x="10132820" y="3081823"/>
            <a:ext cx="846305" cy="1194136"/>
            <a:chOff x="10995832" y="1634630"/>
            <a:chExt cx="842438" cy="1188680"/>
          </a:xfrm>
        </p:grpSpPr>
        <p:sp>
          <p:nvSpPr>
            <p:cNvPr id="53" name="Rectangle 52">
              <a:extLst>
                <a:ext uri="{FF2B5EF4-FFF2-40B4-BE49-F238E27FC236}">
                  <a16:creationId xmlns:a16="http://schemas.microsoft.com/office/drawing/2014/main" id="{4ED1A173-A891-D04F-733C-8D05109D9F1B}"/>
                </a:ext>
              </a:extLst>
            </p:cNvPr>
            <p:cNvSpPr/>
            <p:nvPr userDrawn="1"/>
          </p:nvSpPr>
          <p:spPr bwMode="auto">
            <a:xfrm>
              <a:off x="11053981" y="1634630"/>
              <a:ext cx="726141" cy="726141"/>
            </a:xfrm>
            <a:prstGeom prst="rect">
              <a:avLst/>
            </a:prstGeom>
            <a:solidFill>
              <a:schemeClr val="accent3"/>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70" name="TextBox 69">
              <a:extLst>
                <a:ext uri="{FF2B5EF4-FFF2-40B4-BE49-F238E27FC236}">
                  <a16:creationId xmlns:a16="http://schemas.microsoft.com/office/drawing/2014/main" id="{FB01661A-7274-EE78-CEEF-3DF3155A4F35}"/>
                </a:ext>
              </a:extLst>
            </p:cNvPr>
            <p:cNvSpPr txBox="1"/>
            <p:nvPr userDrawn="1"/>
          </p:nvSpPr>
          <p:spPr>
            <a:xfrm>
              <a:off x="10995832" y="2472389"/>
              <a:ext cx="842438"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Light Orange Accent 3</a:t>
              </a:r>
            </a:p>
          </p:txBody>
        </p:sp>
      </p:grpSp>
      <p:grpSp>
        <p:nvGrpSpPr>
          <p:cNvPr id="90" name="Group 89">
            <a:extLst>
              <a:ext uri="{FF2B5EF4-FFF2-40B4-BE49-F238E27FC236}">
                <a16:creationId xmlns:a16="http://schemas.microsoft.com/office/drawing/2014/main" id="{3AE2AA73-D9F1-2911-A2DA-499F14D18E8E}"/>
              </a:ext>
            </a:extLst>
          </p:cNvPr>
          <p:cNvGrpSpPr/>
          <p:nvPr userDrawn="1"/>
        </p:nvGrpSpPr>
        <p:grpSpPr>
          <a:xfrm>
            <a:off x="8440215" y="1673456"/>
            <a:ext cx="864574" cy="1190104"/>
            <a:chOff x="9207047" y="332730"/>
            <a:chExt cx="860623" cy="1184666"/>
          </a:xfrm>
        </p:grpSpPr>
        <p:sp>
          <p:nvSpPr>
            <p:cNvPr id="61" name="Rectangle 60">
              <a:extLst>
                <a:ext uri="{FF2B5EF4-FFF2-40B4-BE49-F238E27FC236}">
                  <a16:creationId xmlns:a16="http://schemas.microsoft.com/office/drawing/2014/main" id="{0BBE73C9-B310-3606-B3C2-D4B9707CE865}"/>
                </a:ext>
              </a:extLst>
            </p:cNvPr>
            <p:cNvSpPr/>
            <p:nvPr userDrawn="1"/>
          </p:nvSpPr>
          <p:spPr bwMode="auto">
            <a:xfrm>
              <a:off x="9274288" y="332730"/>
              <a:ext cx="726141" cy="726141"/>
            </a:xfrm>
            <a:prstGeom prst="rect">
              <a:avLst/>
            </a:prstGeom>
            <a:solidFill>
              <a:schemeClr val="bg1"/>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71" name="TextBox 70">
              <a:extLst>
                <a:ext uri="{FF2B5EF4-FFF2-40B4-BE49-F238E27FC236}">
                  <a16:creationId xmlns:a16="http://schemas.microsoft.com/office/drawing/2014/main" id="{E9C5B59E-2CD0-FADF-2490-F4C77AEAFA92}"/>
                </a:ext>
              </a:extLst>
            </p:cNvPr>
            <p:cNvSpPr txBox="1"/>
            <p:nvPr userDrawn="1"/>
          </p:nvSpPr>
          <p:spPr>
            <a:xfrm>
              <a:off x="9207047" y="1166475"/>
              <a:ext cx="860623"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White</a:t>
              </a:r>
            </a:p>
            <a:p>
              <a:pPr algn="ctr">
                <a:lnSpc>
                  <a:spcPct val="110000"/>
                </a:lnSpc>
              </a:pPr>
              <a:r>
                <a:rPr lang="en-ES" sz="800" b="0" i="0" dirty="0">
                  <a:latin typeface="Segoe UI" panose="020B0502040204020203" pitchFamily="34" charset="0"/>
                  <a:cs typeface="Segoe UI" panose="020B0502040204020203" pitchFamily="34" charset="0"/>
                </a:rPr>
                <a:t>Backround 1</a:t>
              </a:r>
            </a:p>
          </p:txBody>
        </p:sp>
      </p:grpSp>
      <p:grpSp>
        <p:nvGrpSpPr>
          <p:cNvPr id="87" name="Group 86">
            <a:extLst>
              <a:ext uri="{FF2B5EF4-FFF2-40B4-BE49-F238E27FC236}">
                <a16:creationId xmlns:a16="http://schemas.microsoft.com/office/drawing/2014/main" id="{C6C2C8C6-3968-63AC-6C67-7961090D04AE}"/>
              </a:ext>
            </a:extLst>
          </p:cNvPr>
          <p:cNvGrpSpPr/>
          <p:nvPr userDrawn="1"/>
        </p:nvGrpSpPr>
        <p:grpSpPr>
          <a:xfrm>
            <a:off x="10976581" y="3081823"/>
            <a:ext cx="828544" cy="1201585"/>
            <a:chOff x="10647331" y="3170566"/>
            <a:chExt cx="824757" cy="1196094"/>
          </a:xfrm>
        </p:grpSpPr>
        <p:sp>
          <p:nvSpPr>
            <p:cNvPr id="58" name="Rectangle 57">
              <a:extLst>
                <a:ext uri="{FF2B5EF4-FFF2-40B4-BE49-F238E27FC236}">
                  <a16:creationId xmlns:a16="http://schemas.microsoft.com/office/drawing/2014/main" id="{284D6906-905A-D8A2-0A19-E6BC2FA8DD16}"/>
                </a:ext>
              </a:extLst>
            </p:cNvPr>
            <p:cNvSpPr/>
            <p:nvPr userDrawn="1"/>
          </p:nvSpPr>
          <p:spPr bwMode="auto">
            <a:xfrm>
              <a:off x="10703855" y="3170566"/>
              <a:ext cx="726141" cy="726141"/>
            </a:xfrm>
            <a:prstGeom prst="rect">
              <a:avLst/>
            </a:prstGeom>
            <a:solidFill>
              <a:schemeClr val="accent4"/>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72" name="TextBox 71">
              <a:extLst>
                <a:ext uri="{FF2B5EF4-FFF2-40B4-BE49-F238E27FC236}">
                  <a16:creationId xmlns:a16="http://schemas.microsoft.com/office/drawing/2014/main" id="{6E0D760E-2B0E-9474-8FBB-2DB054BB9650}"/>
                </a:ext>
              </a:extLst>
            </p:cNvPr>
            <p:cNvSpPr txBox="1"/>
            <p:nvPr userDrawn="1"/>
          </p:nvSpPr>
          <p:spPr>
            <a:xfrm>
              <a:off x="10647331" y="4015739"/>
              <a:ext cx="824757"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Light Yellow Accent 4</a:t>
              </a:r>
            </a:p>
          </p:txBody>
        </p:sp>
      </p:grpSp>
      <p:grpSp>
        <p:nvGrpSpPr>
          <p:cNvPr id="91" name="Group 90">
            <a:extLst>
              <a:ext uri="{FF2B5EF4-FFF2-40B4-BE49-F238E27FC236}">
                <a16:creationId xmlns:a16="http://schemas.microsoft.com/office/drawing/2014/main" id="{A6096AC6-84A2-1F2D-7AB5-829BF2E43133}"/>
              </a:ext>
            </a:extLst>
          </p:cNvPr>
          <p:cNvGrpSpPr/>
          <p:nvPr userDrawn="1"/>
        </p:nvGrpSpPr>
        <p:grpSpPr>
          <a:xfrm>
            <a:off x="9292000" y="1673456"/>
            <a:ext cx="864574" cy="1211895"/>
            <a:chOff x="10999685" y="5510586"/>
            <a:chExt cx="860623" cy="1206357"/>
          </a:xfrm>
        </p:grpSpPr>
        <p:sp>
          <p:nvSpPr>
            <p:cNvPr id="73" name="Rectangle 72">
              <a:extLst>
                <a:ext uri="{FF2B5EF4-FFF2-40B4-BE49-F238E27FC236}">
                  <a16:creationId xmlns:a16="http://schemas.microsoft.com/office/drawing/2014/main" id="{80226CB6-0D90-A991-4A75-A160015E9466}"/>
                </a:ext>
              </a:extLst>
            </p:cNvPr>
            <p:cNvSpPr/>
            <p:nvPr userDrawn="1"/>
          </p:nvSpPr>
          <p:spPr bwMode="auto">
            <a:xfrm>
              <a:off x="11066926" y="5510586"/>
              <a:ext cx="726141" cy="726141"/>
            </a:xfrm>
            <a:prstGeom prst="rect">
              <a:avLst/>
            </a:prstGeom>
            <a:solidFill>
              <a:schemeClr val="bg2"/>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74" name="TextBox 73">
              <a:extLst>
                <a:ext uri="{FF2B5EF4-FFF2-40B4-BE49-F238E27FC236}">
                  <a16:creationId xmlns:a16="http://schemas.microsoft.com/office/drawing/2014/main" id="{64975F86-54DC-033D-624B-366CC7D8889F}"/>
                </a:ext>
              </a:extLst>
            </p:cNvPr>
            <p:cNvSpPr txBox="1"/>
            <p:nvPr userDrawn="1"/>
          </p:nvSpPr>
          <p:spPr>
            <a:xfrm>
              <a:off x="10999685" y="6366022"/>
              <a:ext cx="860623"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Tan</a:t>
              </a:r>
            </a:p>
            <a:p>
              <a:pPr algn="ctr">
                <a:lnSpc>
                  <a:spcPct val="110000"/>
                </a:lnSpc>
              </a:pPr>
              <a:r>
                <a:rPr lang="en-ES" sz="800" b="0" i="0" dirty="0">
                  <a:latin typeface="Segoe UI" panose="020B0502040204020203" pitchFamily="34" charset="0"/>
                  <a:cs typeface="Segoe UI" panose="020B0502040204020203" pitchFamily="34" charset="0"/>
                </a:rPr>
                <a:t>Backround 2</a:t>
              </a:r>
            </a:p>
          </p:txBody>
        </p:sp>
      </p:grpSp>
      <p:grpSp>
        <p:nvGrpSpPr>
          <p:cNvPr id="88" name="Group 87">
            <a:extLst>
              <a:ext uri="{FF2B5EF4-FFF2-40B4-BE49-F238E27FC236}">
                <a16:creationId xmlns:a16="http://schemas.microsoft.com/office/drawing/2014/main" id="{E347900C-BBA9-9456-63CE-211EC209B214}"/>
              </a:ext>
            </a:extLst>
          </p:cNvPr>
          <p:cNvGrpSpPr/>
          <p:nvPr userDrawn="1"/>
        </p:nvGrpSpPr>
        <p:grpSpPr>
          <a:xfrm>
            <a:off x="8484127" y="4478248"/>
            <a:ext cx="736554" cy="1173680"/>
            <a:chOff x="9159371" y="5510586"/>
            <a:chExt cx="733188" cy="1168317"/>
          </a:xfrm>
        </p:grpSpPr>
        <p:sp>
          <p:nvSpPr>
            <p:cNvPr id="77" name="Rectangle 76">
              <a:extLst>
                <a:ext uri="{FF2B5EF4-FFF2-40B4-BE49-F238E27FC236}">
                  <a16:creationId xmlns:a16="http://schemas.microsoft.com/office/drawing/2014/main" id="{6FAD6B3D-D231-158F-3826-EF2A7EE667F3}"/>
                </a:ext>
              </a:extLst>
            </p:cNvPr>
            <p:cNvSpPr/>
            <p:nvPr userDrawn="1"/>
          </p:nvSpPr>
          <p:spPr bwMode="auto">
            <a:xfrm>
              <a:off x="9166417" y="5510586"/>
              <a:ext cx="726141" cy="726141"/>
            </a:xfrm>
            <a:prstGeom prst="rect">
              <a:avLst/>
            </a:prstGeom>
            <a:solidFill>
              <a:schemeClr val="accent6"/>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78" name="TextBox 77">
              <a:extLst>
                <a:ext uri="{FF2B5EF4-FFF2-40B4-BE49-F238E27FC236}">
                  <a16:creationId xmlns:a16="http://schemas.microsoft.com/office/drawing/2014/main" id="{00CCDD2D-8F67-B9A2-3225-DD556FB9D715}"/>
                </a:ext>
              </a:extLst>
            </p:cNvPr>
            <p:cNvSpPr txBox="1"/>
            <p:nvPr userDrawn="1"/>
          </p:nvSpPr>
          <p:spPr>
            <a:xfrm>
              <a:off x="9159371" y="6327982"/>
              <a:ext cx="733188"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Dark Blue</a:t>
              </a:r>
            </a:p>
            <a:p>
              <a:pPr algn="ctr">
                <a:lnSpc>
                  <a:spcPct val="110000"/>
                </a:lnSpc>
              </a:pPr>
              <a:r>
                <a:rPr lang="en-ES" sz="800" b="0" i="0" dirty="0">
                  <a:latin typeface="Segoe UI" panose="020B0502040204020203" pitchFamily="34" charset="0"/>
                  <a:cs typeface="Segoe UI" panose="020B0502040204020203" pitchFamily="34" charset="0"/>
                </a:rPr>
                <a:t>Accent 5</a:t>
              </a:r>
            </a:p>
          </p:txBody>
        </p:sp>
      </p:grpSp>
      <p:grpSp>
        <p:nvGrpSpPr>
          <p:cNvPr id="89" name="Group 88">
            <a:extLst>
              <a:ext uri="{FF2B5EF4-FFF2-40B4-BE49-F238E27FC236}">
                <a16:creationId xmlns:a16="http://schemas.microsoft.com/office/drawing/2014/main" id="{8A806239-93CE-E696-CEC7-774938068605}"/>
              </a:ext>
            </a:extLst>
          </p:cNvPr>
          <p:cNvGrpSpPr/>
          <p:nvPr userDrawn="1"/>
        </p:nvGrpSpPr>
        <p:grpSpPr>
          <a:xfrm>
            <a:off x="9353984" y="4478248"/>
            <a:ext cx="729474" cy="1173680"/>
            <a:chOff x="9821687" y="4807360"/>
            <a:chExt cx="726141" cy="1168317"/>
          </a:xfrm>
        </p:grpSpPr>
        <p:sp>
          <p:nvSpPr>
            <p:cNvPr id="56" name="Rectangle 55">
              <a:extLst>
                <a:ext uri="{FF2B5EF4-FFF2-40B4-BE49-F238E27FC236}">
                  <a16:creationId xmlns:a16="http://schemas.microsoft.com/office/drawing/2014/main" id="{86C89B83-99C4-6EEF-977C-EB40FF7210A6}"/>
                </a:ext>
              </a:extLst>
            </p:cNvPr>
            <p:cNvSpPr/>
            <p:nvPr userDrawn="1"/>
          </p:nvSpPr>
          <p:spPr bwMode="auto">
            <a:xfrm>
              <a:off x="9821687" y="4807360"/>
              <a:ext cx="726141" cy="726141"/>
            </a:xfrm>
            <a:prstGeom prst="rect">
              <a:avLst/>
            </a:prstGeom>
            <a:solidFill>
              <a:schemeClr val="accent5"/>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5503CE16-E7DC-C80A-4E38-6334054816BF}"/>
                </a:ext>
              </a:extLst>
            </p:cNvPr>
            <p:cNvSpPr txBox="1"/>
            <p:nvPr userDrawn="1"/>
          </p:nvSpPr>
          <p:spPr>
            <a:xfrm>
              <a:off x="9837986" y="5624756"/>
              <a:ext cx="709842"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Grey</a:t>
              </a:r>
            </a:p>
            <a:p>
              <a:pPr algn="ctr">
                <a:lnSpc>
                  <a:spcPct val="110000"/>
                </a:lnSpc>
              </a:pPr>
              <a:r>
                <a:rPr lang="en-ES" sz="800" b="0" i="0" dirty="0">
                  <a:latin typeface="Segoe UI" panose="020B0502040204020203" pitchFamily="34" charset="0"/>
                  <a:cs typeface="Segoe UI" panose="020B0502040204020203" pitchFamily="34" charset="0"/>
                </a:rPr>
                <a:t>Accent 6</a:t>
              </a:r>
            </a:p>
          </p:txBody>
        </p:sp>
      </p:grpSp>
      <p:grpSp>
        <p:nvGrpSpPr>
          <p:cNvPr id="83" name="Group 82">
            <a:extLst>
              <a:ext uri="{FF2B5EF4-FFF2-40B4-BE49-F238E27FC236}">
                <a16:creationId xmlns:a16="http://schemas.microsoft.com/office/drawing/2014/main" id="{AEFFD546-DB02-9962-AB87-6862068191B8}"/>
              </a:ext>
            </a:extLst>
          </p:cNvPr>
          <p:cNvGrpSpPr/>
          <p:nvPr userDrawn="1"/>
        </p:nvGrpSpPr>
        <p:grpSpPr>
          <a:xfrm>
            <a:off x="8497925" y="3081823"/>
            <a:ext cx="742480" cy="1194136"/>
            <a:chOff x="11053981" y="1634630"/>
            <a:chExt cx="739087" cy="1188680"/>
          </a:xfrm>
        </p:grpSpPr>
        <p:sp>
          <p:nvSpPr>
            <p:cNvPr id="84" name="Rectangle 83">
              <a:extLst>
                <a:ext uri="{FF2B5EF4-FFF2-40B4-BE49-F238E27FC236}">
                  <a16:creationId xmlns:a16="http://schemas.microsoft.com/office/drawing/2014/main" id="{E14D4205-45AA-00CD-13C4-0D5AC3AFF8C6}"/>
                </a:ext>
              </a:extLst>
            </p:cNvPr>
            <p:cNvSpPr/>
            <p:nvPr userDrawn="1"/>
          </p:nvSpPr>
          <p:spPr bwMode="auto">
            <a:xfrm>
              <a:off x="11053981" y="1634630"/>
              <a:ext cx="726141" cy="726141"/>
            </a:xfrm>
            <a:prstGeom prst="rect">
              <a:avLst/>
            </a:prstGeom>
            <a:solidFill>
              <a:schemeClr val="accent1"/>
            </a:solidFill>
            <a:ln>
              <a:noFill/>
              <a:headEnd type="none" w="med" len="med"/>
              <a:tailEnd type="none" w="med" len="med"/>
            </a:ln>
            <a:effectLst>
              <a:outerShdw blurRad="238809"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dirty="0" err="1">
                <a:solidFill>
                  <a:srgbClr val="FFFFFF"/>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C644DFA7-819F-A573-D32A-9EF9FE56FCF2}"/>
                </a:ext>
              </a:extLst>
            </p:cNvPr>
            <p:cNvSpPr txBox="1"/>
            <p:nvPr userDrawn="1"/>
          </p:nvSpPr>
          <p:spPr>
            <a:xfrm>
              <a:off x="11066927" y="2472389"/>
              <a:ext cx="726141" cy="350921"/>
            </a:xfrm>
            <a:prstGeom prst="rect">
              <a:avLst/>
            </a:prstGeom>
            <a:noFill/>
          </p:spPr>
          <p:txBody>
            <a:bodyPr wrap="square">
              <a:spAutoFit/>
            </a:bodyPr>
            <a:lstStyle/>
            <a:p>
              <a:pPr algn="ctr">
                <a:lnSpc>
                  <a:spcPct val="110000"/>
                </a:lnSpc>
              </a:pPr>
              <a:r>
                <a:rPr lang="en-ES" sz="800" b="0" i="0" dirty="0">
                  <a:latin typeface="Segoe UI" panose="020B0502040204020203" pitchFamily="34" charset="0"/>
                  <a:cs typeface="Segoe UI" panose="020B0502040204020203" pitchFamily="34" charset="0"/>
                </a:rPr>
                <a:t>Red</a:t>
              </a:r>
              <a:br>
                <a:rPr lang="en-ES" sz="800" b="0" i="0" dirty="0">
                  <a:latin typeface="Segoe UI" panose="020B0502040204020203" pitchFamily="34" charset="0"/>
                  <a:cs typeface="Segoe UI" panose="020B0502040204020203" pitchFamily="34" charset="0"/>
                </a:rPr>
              </a:br>
              <a:r>
                <a:rPr lang="en-ES" sz="800" b="0" i="0" dirty="0">
                  <a:latin typeface="Segoe UI" panose="020B0502040204020203" pitchFamily="34" charset="0"/>
                  <a:cs typeface="Segoe UI" panose="020B0502040204020203" pitchFamily="34" charset="0"/>
                </a:rPr>
                <a:t>Accent 1</a:t>
              </a:r>
            </a:p>
          </p:txBody>
        </p:sp>
      </p:grpSp>
      <p:sp>
        <p:nvSpPr>
          <p:cNvPr id="92" name="Text Placeholder 4">
            <a:extLst>
              <a:ext uri="{FF2B5EF4-FFF2-40B4-BE49-F238E27FC236}">
                <a16:creationId xmlns:a16="http://schemas.microsoft.com/office/drawing/2014/main" id="{03202299-7FCC-932E-D43F-8567CD21FFCC}"/>
              </a:ext>
            </a:extLst>
          </p:cNvPr>
          <p:cNvSpPr>
            <a:spLocks noGrp="1"/>
          </p:cNvSpPr>
          <p:nvPr>
            <p:ph type="body" sz="quarter" idx="13" hasCustomPrompt="1"/>
          </p:nvPr>
        </p:nvSpPr>
        <p:spPr>
          <a:xfrm>
            <a:off x="8507765" y="1253858"/>
            <a:ext cx="2614261"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err="1"/>
              <a:t>Powerpoint</a:t>
            </a:r>
            <a:r>
              <a:rPr lang="en-US" dirty="0"/>
              <a:t> </a:t>
            </a:r>
            <a:r>
              <a:rPr lang="en-US" dirty="0" err="1"/>
              <a:t>Daenet</a:t>
            </a:r>
            <a:r>
              <a:rPr lang="en-US" dirty="0"/>
              <a:t> Palette</a:t>
            </a:r>
          </a:p>
        </p:txBody>
      </p:sp>
    </p:spTree>
    <p:extLst>
      <p:ext uri="{BB962C8B-B14F-4D97-AF65-F5344CB8AC3E}">
        <p14:creationId xmlns:p14="http://schemas.microsoft.com/office/powerpoint/2010/main" val="29351748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8368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2724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CC5D7-4ABF-D493-55B6-1AFFD3F9403A}"/>
              </a:ext>
            </a:extLst>
          </p:cNvPr>
          <p:cNvPicPr>
            <a:picLocks noChangeAspect="1"/>
          </p:cNvPicPr>
          <p:nvPr userDrawn="1"/>
        </p:nvPicPr>
        <p:blipFill rotWithShape="1">
          <a:blip r:embed="rId2"/>
          <a:srcRect l="-5822" r="39186" b="8498"/>
          <a:stretch/>
        </p:blipFill>
        <p:spPr>
          <a:xfrm>
            <a:off x="9701694" y="688"/>
            <a:ext cx="2490306" cy="6856622"/>
          </a:xfrm>
          <a:prstGeom prst="rect">
            <a:avLst/>
          </a:prstGeom>
        </p:spPr>
      </p:pic>
      <p:sp>
        <p:nvSpPr>
          <p:cNvPr id="2" name="Title 1"/>
          <p:cNvSpPr>
            <a:spLocks noGrp="1"/>
          </p:cNvSpPr>
          <p:nvPr>
            <p:ph type="title" hasCustomPrompt="1"/>
          </p:nvPr>
        </p:nvSpPr>
        <p:spPr>
          <a:xfrm>
            <a:off x="4865688" y="2977192"/>
            <a:ext cx="55737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34313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userDrawn="1">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77192"/>
            <a:ext cx="55737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5737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27524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userDrawn="1">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51208-04F9-B88A-0DAF-BB6408D8DF0A}"/>
              </a:ext>
            </a:extLst>
          </p:cNvPr>
          <p:cNvPicPr>
            <a:picLocks noChangeAspect="1"/>
          </p:cNvPicPr>
          <p:nvPr userDrawn="1"/>
        </p:nvPicPr>
        <p:blipFill rotWithShape="1">
          <a:blip r:embed="rId2"/>
          <a:srcRect r="44673"/>
          <a:stretch/>
        </p:blipFill>
        <p:spPr>
          <a:xfrm>
            <a:off x="10813897" y="0"/>
            <a:ext cx="1378104" cy="6858000"/>
          </a:xfrm>
          <a:prstGeom prst="rect">
            <a:avLst/>
          </a:prstGeom>
        </p:spPr>
      </p:pic>
      <p:sp>
        <p:nvSpPr>
          <p:cNvPr id="2" name="Title 1"/>
          <p:cNvSpPr>
            <a:spLocks noGrp="1"/>
          </p:cNvSpPr>
          <p:nvPr>
            <p:ph type="title" hasCustomPrompt="1"/>
          </p:nvPr>
        </p:nvSpPr>
        <p:spPr>
          <a:xfrm>
            <a:off x="4865688" y="2980408"/>
            <a:ext cx="55737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6265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userDrawn="1">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80408"/>
            <a:ext cx="5611811"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6291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userDrawn="1">
          <p15:clr>
            <a:srgbClr val="5ACBF0"/>
          </p15:clr>
        </p15:guide>
        <p15:guide id="3" orient="horz" pos="191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024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userDrawn="1">
          <p15:clr>
            <a:srgbClr val="5ACBF0"/>
          </p15:clr>
        </p15:guide>
        <p15:guide id="32" pos="4494" userDrawn="1">
          <p15:clr>
            <a:srgbClr val="5ACBF0"/>
          </p15:clr>
        </p15:guide>
        <p15:guide id="33" pos="5811" userDrawn="1">
          <p15:clr>
            <a:srgbClr val="5ACBF0"/>
          </p15:clr>
        </p15:guide>
        <p15:guide id="34" pos="5998" userDrawn="1">
          <p15:clr>
            <a:srgbClr val="5ACBF0"/>
          </p15:clr>
        </p15:guide>
        <p15:guide id="35" pos="3653" userDrawn="1">
          <p15:clr>
            <a:srgbClr val="A4A3A4"/>
          </p15:clr>
        </p15:guide>
        <p15:guide id="36" pos="5151" userDrawn="1">
          <p15:clr>
            <a:srgbClr val="A4A3A4"/>
          </p15:clr>
        </p15:guide>
        <p15:guide id="37" pos="6652" userDrawn="1">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5917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userDrawn="1">
          <p15:clr>
            <a:srgbClr val="5ACBF0"/>
          </p15:clr>
        </p15:guide>
        <p15:guide id="32" pos="4494" userDrawn="1">
          <p15:clr>
            <a:srgbClr val="5ACBF0"/>
          </p15:clr>
        </p15:guide>
        <p15:guide id="33" pos="5811" userDrawn="1">
          <p15:clr>
            <a:srgbClr val="5ACBF0"/>
          </p15:clr>
        </p15:guide>
        <p15:guide id="34" pos="5998" userDrawn="1">
          <p15:clr>
            <a:srgbClr val="5ACBF0"/>
          </p15:clr>
        </p15:guide>
        <p15:guide id="35" pos="3648" userDrawn="1">
          <p15:clr>
            <a:srgbClr val="A4A3A4"/>
          </p15:clr>
        </p15:guide>
        <p15:guide id="36" pos="5151" userDrawn="1">
          <p15:clr>
            <a:srgbClr val="A4A3A4"/>
          </p15:clr>
        </p15:guide>
        <p15:guide id="37" pos="6652" userDrawn="1">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Graphic 2">
            <a:extLst>
              <a:ext uri="{FF2B5EF4-FFF2-40B4-BE49-F238E27FC236}">
                <a16:creationId xmlns:a16="http://schemas.microsoft.com/office/drawing/2014/main" id="{8873A86B-5B95-DE2D-C214-9EAEB16FB8B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709851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848177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Graphic 2">
            <a:extLst>
              <a:ext uri="{FF2B5EF4-FFF2-40B4-BE49-F238E27FC236}">
                <a16:creationId xmlns:a16="http://schemas.microsoft.com/office/drawing/2014/main" id="{B0A38363-2224-F053-FBE8-C3FAC975A78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93483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userDrawn="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18223"/>
            <a:ext cx="5688011"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EDF7B25-508E-8801-13A8-CD98F9735D1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pic>
        <p:nvPicPr>
          <p:cNvPr id="3" name="Grafik 2" descr="Ein Bild, das Schrift, Text, Grafiken, Screenshot enthält.&#10;&#10;Automatisch generierte Beschreibung">
            <a:extLst>
              <a:ext uri="{FF2B5EF4-FFF2-40B4-BE49-F238E27FC236}">
                <a16:creationId xmlns:a16="http://schemas.microsoft.com/office/drawing/2014/main" id="{FD8B728C-8F61-40E0-DC6B-060CD77108C6}"/>
              </a:ext>
            </a:extLst>
          </p:cNvPr>
          <p:cNvPicPr>
            <a:picLocks noChangeAspect="1"/>
          </p:cNvPicPr>
          <p:nvPr userDrawn="1"/>
        </p:nvPicPr>
        <p:blipFill>
          <a:blip r:embed="rId4"/>
          <a:stretch>
            <a:fillRect/>
          </a:stretch>
        </p:blipFill>
        <p:spPr>
          <a:xfrm>
            <a:off x="4876860" y="495300"/>
            <a:ext cx="1556658" cy="990600"/>
          </a:xfrm>
          <a:prstGeom prst="rect">
            <a:avLst/>
          </a:prstGeom>
        </p:spPr>
      </p:pic>
    </p:spTree>
    <p:extLst>
      <p:ext uri="{BB962C8B-B14F-4D97-AF65-F5344CB8AC3E}">
        <p14:creationId xmlns:p14="http://schemas.microsoft.com/office/powerpoint/2010/main" val="1155047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F28A2B-198A-65E6-6DD8-A4718C9B4522}"/>
              </a:ext>
            </a:extLst>
          </p:cNvPr>
          <p:cNvPicPr>
            <a:picLocks noChangeAspect="1"/>
          </p:cNvPicPr>
          <p:nvPr userDrawn="1"/>
        </p:nvPicPr>
        <p:blipFill>
          <a:blip r:embed="rId2"/>
          <a:srcRect/>
          <a:stretch/>
        </p:blipFill>
        <p:spPr>
          <a:xfrm>
            <a:off x="-3934707" y="0"/>
            <a:ext cx="17225369" cy="6858000"/>
          </a:xfrm>
          <a:prstGeom prst="rect">
            <a:avLst/>
          </a:prstGeom>
        </p:spPr>
      </p:pic>
      <p:pic>
        <p:nvPicPr>
          <p:cNvPr id="4" name="Grafik 21" descr="Ein Bild, das Schrift, Text, Grafiken, Screenshot enthält.&#10;&#10;Automatisch generierte Beschreibung">
            <a:extLst>
              <a:ext uri="{FF2B5EF4-FFF2-40B4-BE49-F238E27FC236}">
                <a16:creationId xmlns:a16="http://schemas.microsoft.com/office/drawing/2014/main" id="{9BE4371C-0AA1-9FBA-7235-7CC3EF9E0856}"/>
              </a:ext>
            </a:extLst>
          </p:cNvPr>
          <p:cNvPicPr>
            <a:picLocks noChangeAspect="1"/>
          </p:cNvPicPr>
          <p:nvPr userDrawn="1"/>
        </p:nvPicPr>
        <p:blipFill>
          <a:blip r:embed="rId3"/>
          <a:stretch>
            <a:fillRect/>
          </a:stretch>
        </p:blipFill>
        <p:spPr>
          <a:xfrm>
            <a:off x="523080" y="320231"/>
            <a:ext cx="1415020" cy="900467"/>
          </a:xfrm>
          <a:prstGeom prst="rect">
            <a:avLst/>
          </a:prstGeom>
        </p:spPr>
      </p:pic>
    </p:spTree>
    <p:extLst>
      <p:ext uri="{BB962C8B-B14F-4D97-AF65-F5344CB8AC3E}">
        <p14:creationId xmlns:p14="http://schemas.microsoft.com/office/powerpoint/2010/main" val="6202944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442373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10340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076659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D4EC8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B6A9A-143B-9EB7-C5CF-768C94561442}"/>
              </a:ext>
            </a:extLst>
          </p:cNvPr>
          <p:cNvPicPr>
            <a:picLocks noChangeAspect="1"/>
          </p:cNvPicPr>
          <p:nvPr userDrawn="1"/>
        </p:nvPicPr>
        <p:blipFill rotWithShape="1">
          <a:blip r:embed="rId2"/>
          <a:srcRect l="-7566" r="40729"/>
          <a:stretch/>
        </p:blipFill>
        <p:spPr>
          <a:xfrm>
            <a:off x="9517033" y="1090"/>
            <a:ext cx="2674967" cy="6855821"/>
          </a:xfrm>
          <a:prstGeom prst="rect">
            <a:avLst/>
          </a:prstGeom>
        </p:spPr>
      </p:pic>
      <p:sp>
        <p:nvSpPr>
          <p:cNvPr id="2" name="Title 1"/>
          <p:cNvSpPr>
            <a:spLocks noGrp="1"/>
          </p:cNvSpPr>
          <p:nvPr>
            <p:ph type="title" hasCustomPrompt="1"/>
          </p:nvPr>
        </p:nvSpPr>
        <p:spPr>
          <a:xfrm>
            <a:off x="4865688" y="2977192"/>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6118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790349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guide id="4" orient="horz" pos="2503">
          <p15:clr>
            <a:srgbClr val="5ACBF0"/>
          </p15:clr>
        </p15:guide>
        <p15:guide id="5" orient="horz" pos="222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D4EC8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ADAC6-B1E7-F4BB-629D-EB2CEE724B56}"/>
              </a:ext>
            </a:extLst>
          </p:cNvPr>
          <p:cNvPicPr>
            <a:picLocks noChangeAspect="1"/>
          </p:cNvPicPr>
          <p:nvPr userDrawn="1"/>
        </p:nvPicPr>
        <p:blipFill rotWithShape="1">
          <a:blip r:embed="rId2"/>
          <a:srcRect l="-4890" r="48771"/>
          <a:stretch/>
        </p:blipFill>
        <p:spPr>
          <a:xfrm>
            <a:off x="10224947" y="933"/>
            <a:ext cx="1967053" cy="6856134"/>
          </a:xfrm>
          <a:prstGeom prst="rect">
            <a:avLst/>
          </a:prstGeom>
        </p:spPr>
      </p:pic>
      <p:sp>
        <p:nvSpPr>
          <p:cNvPr id="2" name="Title 1"/>
          <p:cNvSpPr>
            <a:spLocks noGrp="1"/>
          </p:cNvSpPr>
          <p:nvPr>
            <p:ph type="title" hasCustomPrompt="1"/>
          </p:nvPr>
        </p:nvSpPr>
        <p:spPr>
          <a:xfrm>
            <a:off x="4865688" y="2980408"/>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8692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1">
          <p15:clr>
            <a:srgbClr val="5ACBF0"/>
          </p15:clr>
        </p15:guide>
        <p15:guide id="4" orient="horz" pos="222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Closing logo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daenet GmbH. All rights reserved. </a:t>
            </a:r>
          </a:p>
        </p:txBody>
      </p:sp>
      <p:pic>
        <p:nvPicPr>
          <p:cNvPr id="3" name="Graphic 2">
            <a:extLst>
              <a:ext uri="{FF2B5EF4-FFF2-40B4-BE49-F238E27FC236}">
                <a16:creationId xmlns:a16="http://schemas.microsoft.com/office/drawing/2014/main" id="{C1E19FC2-5E72-661D-355F-050D690832A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pic>
        <p:nvPicPr>
          <p:cNvPr id="4" name="Grafik 21" descr="Ein Bild, das Schrift, Text, Grafiken, Screenshot enthält.&#10;&#10;Automatisch generierte Beschreibung">
            <a:extLst>
              <a:ext uri="{FF2B5EF4-FFF2-40B4-BE49-F238E27FC236}">
                <a16:creationId xmlns:a16="http://schemas.microsoft.com/office/drawing/2014/main" id="{EC7C2298-B011-427E-384E-8C6D1475268C}"/>
              </a:ext>
            </a:extLst>
          </p:cNvPr>
          <p:cNvPicPr>
            <a:picLocks noChangeAspect="1"/>
          </p:cNvPicPr>
          <p:nvPr userDrawn="1"/>
        </p:nvPicPr>
        <p:blipFill>
          <a:blip r:embed="rId4"/>
          <a:stretch>
            <a:fillRect/>
          </a:stretch>
        </p:blipFill>
        <p:spPr>
          <a:xfrm>
            <a:off x="440464" y="345671"/>
            <a:ext cx="1521620" cy="900467"/>
          </a:xfrm>
          <a:prstGeom prst="rect">
            <a:avLst/>
          </a:prstGeom>
        </p:spPr>
      </p:pic>
    </p:spTree>
    <p:extLst>
      <p:ext uri="{BB962C8B-B14F-4D97-AF65-F5344CB8AC3E}">
        <p14:creationId xmlns:p14="http://schemas.microsoft.com/office/powerpoint/2010/main" val="367576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DC5A-6B44-40DE-866E-551057F73B63}"/>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8C6043E0-5EC7-5E8D-49F5-BE07A66CCD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95F0E574-8D65-FD2C-8DE3-36010D4A2193}"/>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1A504C36-2D91-E0CC-7055-684A5094DE3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AD219EC-53C9-E07C-FBA2-2C3552F8EF08}"/>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6722780-4BAE-3161-F01D-484EB1FF6394}"/>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1643910-282F-8C7F-ECA3-F811C8C4CB7B}"/>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ECC71E-8DC6-8B83-685D-B438C0E1F5B2}"/>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BA0F46D-B437-C0AC-DF26-8880BAC95310}"/>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DDF541C-82D8-A744-B98F-53D6D3BDB501}"/>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A8619ED-46A6-7761-68D3-F73E436A6A6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9365668-FEE7-2E0A-390B-656E4068A6F7}"/>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C17FDF5-E852-2BBD-38D2-0A37B7CFB4D4}"/>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C46C40-BA5A-FFA6-358E-148CB26FED2A}"/>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3888494-B3AE-5DCD-BF4D-85F451A8E542}"/>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1226DDC-29A2-114C-6483-5E79184D7841}"/>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34BE066-4F3E-D419-DA9F-FAE1F626250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581329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1_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E274DB-3AB3-5BAB-1181-B287493F770C}"/>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defRPr lang="en-US" sz="4000" b="0" kern="1200" cap="none" spc="-50" baseline="0" dirty="0">
                <a:ln w="3175">
                  <a:noFill/>
                </a:ln>
                <a:solidFill>
                  <a:srgbClr val="D4EC8E"/>
                </a:solidFill>
                <a:effectLst/>
                <a:latin typeface="+mj-lt"/>
                <a:ea typeface="+mn-ea"/>
                <a:cs typeface="Segoe UI" pitchFamily="34" charset="0"/>
              </a:defRPr>
            </a:lvl1pPr>
          </a:lstStyle>
          <a:p>
            <a:pPr lvl="0" algn="l" defTabSz="932742" rtl="0" eaLnBrk="1" latinLnBrk="0" hangingPunct="1">
              <a:lnSpc>
                <a:spcPct val="100000"/>
              </a:lnSpc>
              <a:spcBef>
                <a:spcPct val="0"/>
              </a:spcBef>
              <a:buNone/>
            </a:pPr>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3" name="Graphic 2">
            <a:extLst>
              <a:ext uri="{FF2B5EF4-FFF2-40B4-BE49-F238E27FC236}">
                <a16:creationId xmlns:a16="http://schemas.microsoft.com/office/drawing/2014/main" id="{2AE4DBD7-A9D6-4E7F-F553-94785A9A476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02704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2">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29" orient="horz" pos="1271" userDrawn="1">
          <p15:clr>
            <a:srgbClr val="5ACBF0"/>
          </p15:clr>
        </p15:guide>
        <p15:guide id="31" pos="5808"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F26C050F-2771-75D0-94C4-C47AB8CA79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Graphic 2">
            <a:extLst>
              <a:ext uri="{FF2B5EF4-FFF2-40B4-BE49-F238E27FC236}">
                <a16:creationId xmlns:a16="http://schemas.microsoft.com/office/drawing/2014/main" id="{2724CD48-125C-4966-FCCF-636D32275A3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34497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18223"/>
            <a:ext cx="5688011"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4865688" y="3962400"/>
            <a:ext cx="568801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white - EMF" descr="Microsoft logo white text version">
            <a:extLst>
              <a:ext uri="{FF2B5EF4-FFF2-40B4-BE49-F238E27FC236}">
                <a16:creationId xmlns:a16="http://schemas.microsoft.com/office/drawing/2014/main" id="{D9DE1339-6DEB-4603-570D-DA7B060BB79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pic>
        <p:nvPicPr>
          <p:cNvPr id="2" name="Graphic 1">
            <a:extLst>
              <a:ext uri="{FF2B5EF4-FFF2-40B4-BE49-F238E27FC236}">
                <a16:creationId xmlns:a16="http://schemas.microsoft.com/office/drawing/2014/main" id="{51593CBF-0B29-242E-AE04-D6E54E1B9C0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1153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9801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dirty="0"/>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2868605"/>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64423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76563438"/>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pic>
        <p:nvPicPr>
          <p:cNvPr id="4" name="Graphic 3">
            <a:extLst>
              <a:ext uri="{FF2B5EF4-FFF2-40B4-BE49-F238E27FC236}">
                <a16:creationId xmlns:a16="http://schemas.microsoft.com/office/drawing/2014/main" id="{52C3A46E-5C3D-D9AE-A668-4F27AB7493A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33056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2">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70612009"/>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with PI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896FBB41-CEF4-76F8-FC18-4372167E4573}"/>
              </a:ext>
            </a:extLst>
          </p:cNvPr>
          <p:cNvSpPr/>
          <p:nvPr userDrawn="1"/>
        </p:nvSpPr>
        <p:spPr bwMode="ltGray">
          <a:xfrm>
            <a:off x="0" y="0"/>
            <a:ext cx="4067175" cy="6858000"/>
          </a:xfrm>
          <a:prstGeom prst="rect">
            <a:avLst/>
          </a:prstGeom>
          <a:pattFill prst="solidDmnd">
            <a:fgClr>
              <a:srgbClr val="434343"/>
            </a:fgClr>
            <a:bgClr>
              <a:srgbClr val="2E2E2E"/>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a:solidFill>
                <a:srgbClr val="FFFFFF"/>
              </a:solidFill>
              <a:cs typeface="Segoe UI" pitchFamily="34" charset="0"/>
            </a:endParaRPr>
          </a:p>
        </p:txBody>
      </p:sp>
      <p:sp>
        <p:nvSpPr>
          <p:cNvPr id="4" name="Graphic 8" descr="Speaker">
            <a:extLst>
              <a:ext uri="{FF2B5EF4-FFF2-40B4-BE49-F238E27FC236}">
                <a16:creationId xmlns:a16="http://schemas.microsoft.com/office/drawing/2014/main" id="{271F40BE-648C-DD67-1C40-FB8268239B53}"/>
              </a:ext>
            </a:extLst>
          </p:cNvPr>
          <p:cNvSpPr/>
          <p:nvPr userDrawn="1"/>
        </p:nvSpPr>
        <p:spPr>
          <a:xfrm>
            <a:off x="319984" y="531005"/>
            <a:ext cx="3427206" cy="6326995"/>
          </a:xfrm>
          <a:custGeom>
            <a:avLst/>
            <a:gdLst>
              <a:gd name="connsiteX0" fmla="*/ 1197016 w 3427206"/>
              <a:gd name="connsiteY0" fmla="*/ 6326995 h 6326995"/>
              <a:gd name="connsiteX1" fmla="*/ 1170101 w 3427206"/>
              <a:gd name="connsiteY1" fmla="*/ 5745626 h 6326995"/>
              <a:gd name="connsiteX2" fmla="*/ 1180867 w 3427206"/>
              <a:gd name="connsiteY2" fmla="*/ 5336515 h 6326995"/>
              <a:gd name="connsiteX3" fmla="*/ 1116270 w 3427206"/>
              <a:gd name="connsiteY3" fmla="*/ 4706698 h 6326995"/>
              <a:gd name="connsiteX4" fmla="*/ 1062440 w 3427206"/>
              <a:gd name="connsiteY4" fmla="*/ 4335268 h 6326995"/>
              <a:gd name="connsiteX5" fmla="*/ 911714 w 3427206"/>
              <a:gd name="connsiteY5" fmla="*/ 4319119 h 6326995"/>
              <a:gd name="connsiteX6" fmla="*/ 954779 w 3427206"/>
              <a:gd name="connsiteY6" fmla="*/ 3926156 h 6326995"/>
              <a:gd name="connsiteX7" fmla="*/ 1057057 w 3427206"/>
              <a:gd name="connsiteY7" fmla="*/ 3307106 h 6326995"/>
              <a:gd name="connsiteX8" fmla="*/ 1094738 w 3427206"/>
              <a:gd name="connsiteY8" fmla="*/ 3204828 h 6326995"/>
              <a:gd name="connsiteX9" fmla="*/ 1132419 w 3427206"/>
              <a:gd name="connsiteY9" fmla="*/ 3134849 h 6326995"/>
              <a:gd name="connsiteX10" fmla="*/ 1073206 w 3427206"/>
              <a:gd name="connsiteY10" fmla="*/ 3043337 h 6326995"/>
              <a:gd name="connsiteX11" fmla="*/ 933247 w 3427206"/>
              <a:gd name="connsiteY11" fmla="*/ 3043337 h 6326995"/>
              <a:gd name="connsiteX12" fmla="*/ 556433 w 3427206"/>
              <a:gd name="connsiteY12" fmla="*/ 2854930 h 6326995"/>
              <a:gd name="connsiteX13" fmla="*/ 540284 w 3427206"/>
              <a:gd name="connsiteY13" fmla="*/ 2768801 h 6326995"/>
              <a:gd name="connsiteX14" fmla="*/ 588732 w 3427206"/>
              <a:gd name="connsiteY14" fmla="*/ 2709588 h 6326995"/>
              <a:gd name="connsiteX15" fmla="*/ 545667 w 3427206"/>
              <a:gd name="connsiteY15" fmla="*/ 2661140 h 6326995"/>
              <a:gd name="connsiteX16" fmla="*/ 491837 w 3427206"/>
              <a:gd name="connsiteY16" fmla="*/ 2623459 h 6326995"/>
              <a:gd name="connsiteX17" fmla="*/ 438006 w 3427206"/>
              <a:gd name="connsiteY17" fmla="*/ 2526564 h 6326995"/>
              <a:gd name="connsiteX18" fmla="*/ 389559 w 3427206"/>
              <a:gd name="connsiteY18" fmla="*/ 2494266 h 6326995"/>
              <a:gd name="connsiteX19" fmla="*/ 217302 w 3427206"/>
              <a:gd name="connsiteY19" fmla="*/ 2402754 h 6326995"/>
              <a:gd name="connsiteX20" fmla="*/ 158088 w 3427206"/>
              <a:gd name="connsiteY20" fmla="*/ 2332774 h 6326995"/>
              <a:gd name="connsiteX21" fmla="*/ 104258 w 3427206"/>
              <a:gd name="connsiteY21" fmla="*/ 2295093 h 6326995"/>
              <a:gd name="connsiteX22" fmla="*/ 77342 w 3427206"/>
              <a:gd name="connsiteY22" fmla="*/ 2262795 h 6326995"/>
              <a:gd name="connsiteX23" fmla="*/ 12746 w 3427206"/>
              <a:gd name="connsiteY23" fmla="*/ 2235880 h 6326995"/>
              <a:gd name="connsiteX24" fmla="*/ 1980 w 3427206"/>
              <a:gd name="connsiteY24" fmla="*/ 2165900 h 6326995"/>
              <a:gd name="connsiteX25" fmla="*/ 12746 w 3427206"/>
              <a:gd name="connsiteY25" fmla="*/ 2122836 h 6326995"/>
              <a:gd name="connsiteX26" fmla="*/ 109641 w 3427206"/>
              <a:gd name="connsiteY26" fmla="*/ 2101303 h 6326995"/>
              <a:gd name="connsiteX27" fmla="*/ 222685 w 3427206"/>
              <a:gd name="connsiteY27" fmla="*/ 2095920 h 6326995"/>
              <a:gd name="connsiteX28" fmla="*/ 357261 w 3427206"/>
              <a:gd name="connsiteY28" fmla="*/ 2095920 h 6326995"/>
              <a:gd name="connsiteX29" fmla="*/ 260366 w 3427206"/>
              <a:gd name="connsiteY29" fmla="*/ 1977493 h 6326995"/>
              <a:gd name="connsiteX30" fmla="*/ 281898 w 3427206"/>
              <a:gd name="connsiteY30" fmla="*/ 1869832 h 6326995"/>
              <a:gd name="connsiteX31" fmla="*/ 341112 w 3427206"/>
              <a:gd name="connsiteY31" fmla="*/ 1902131 h 6326995"/>
              <a:gd name="connsiteX32" fmla="*/ 427240 w 3427206"/>
              <a:gd name="connsiteY32" fmla="*/ 2015175 h 6326995"/>
              <a:gd name="connsiteX33" fmla="*/ 534901 w 3427206"/>
              <a:gd name="connsiteY33" fmla="*/ 2085154 h 6326995"/>
              <a:gd name="connsiteX34" fmla="*/ 615647 w 3427206"/>
              <a:gd name="connsiteY34" fmla="*/ 2225114 h 6326995"/>
              <a:gd name="connsiteX35" fmla="*/ 626413 w 3427206"/>
              <a:gd name="connsiteY35" fmla="*/ 2295093 h 6326995"/>
              <a:gd name="connsiteX36" fmla="*/ 658711 w 3427206"/>
              <a:gd name="connsiteY36" fmla="*/ 2322008 h 6326995"/>
              <a:gd name="connsiteX37" fmla="*/ 728691 w 3427206"/>
              <a:gd name="connsiteY37" fmla="*/ 2370456 h 6326995"/>
              <a:gd name="connsiteX38" fmla="*/ 933247 w 3427206"/>
              <a:gd name="connsiteY38" fmla="*/ 1681426 h 6326995"/>
              <a:gd name="connsiteX39" fmla="*/ 1046291 w 3427206"/>
              <a:gd name="connsiteY39" fmla="*/ 1460721 h 6326995"/>
              <a:gd name="connsiteX40" fmla="*/ 1288528 w 3427206"/>
              <a:gd name="connsiteY40" fmla="*/ 1363826 h 6326995"/>
              <a:gd name="connsiteX41" fmla="*/ 1579212 w 3427206"/>
              <a:gd name="connsiteY41" fmla="*/ 1245399 h 6326995"/>
              <a:gd name="connsiteX42" fmla="*/ 1713788 w 3427206"/>
              <a:gd name="connsiteY42" fmla="*/ 1121589 h 6326995"/>
              <a:gd name="connsiteX43" fmla="*/ 1719171 w 3427206"/>
              <a:gd name="connsiteY43" fmla="*/ 981630 h 6326995"/>
              <a:gd name="connsiteX44" fmla="*/ 1638426 w 3427206"/>
              <a:gd name="connsiteY44" fmla="*/ 836287 h 6326995"/>
              <a:gd name="connsiteX45" fmla="*/ 1638426 w 3427206"/>
              <a:gd name="connsiteY45" fmla="*/ 556369 h 6326995"/>
              <a:gd name="connsiteX46" fmla="*/ 1606127 w 3427206"/>
              <a:gd name="connsiteY46" fmla="*/ 421793 h 6326995"/>
              <a:gd name="connsiteX47" fmla="*/ 1686873 w 3427206"/>
              <a:gd name="connsiteY47" fmla="*/ 238769 h 6326995"/>
              <a:gd name="connsiteX48" fmla="*/ 1729937 w 3427206"/>
              <a:gd name="connsiteY48" fmla="*/ 141874 h 6326995"/>
              <a:gd name="connsiteX49" fmla="*/ 1848364 w 3427206"/>
              <a:gd name="connsiteY49" fmla="*/ 18064 h 6326995"/>
              <a:gd name="connsiteX50" fmla="*/ 2069069 w 3427206"/>
              <a:gd name="connsiteY50" fmla="*/ 28830 h 6326995"/>
              <a:gd name="connsiteX51" fmla="*/ 2246710 w 3427206"/>
              <a:gd name="connsiteY51" fmla="*/ 163407 h 6326995"/>
              <a:gd name="connsiteX52" fmla="*/ 2440499 w 3427206"/>
              <a:gd name="connsiteY52" fmla="*/ 319515 h 6326995"/>
              <a:gd name="connsiteX53" fmla="*/ 2462032 w 3427206"/>
              <a:gd name="connsiteY53" fmla="*/ 561752 h 6326995"/>
              <a:gd name="connsiteX54" fmla="*/ 2370520 w 3427206"/>
              <a:gd name="connsiteY54" fmla="*/ 782457 h 6326995"/>
              <a:gd name="connsiteX55" fmla="*/ 2332839 w 3427206"/>
              <a:gd name="connsiteY55" fmla="*/ 895501 h 6326995"/>
              <a:gd name="connsiteX56" fmla="*/ 2289774 w 3427206"/>
              <a:gd name="connsiteY56" fmla="*/ 911650 h 6326995"/>
              <a:gd name="connsiteX57" fmla="*/ 2300540 w 3427206"/>
              <a:gd name="connsiteY57" fmla="*/ 960097 h 6326995"/>
              <a:gd name="connsiteX58" fmla="*/ 2279008 w 3427206"/>
              <a:gd name="connsiteY58" fmla="*/ 1040843 h 6326995"/>
              <a:gd name="connsiteX59" fmla="*/ 2322072 w 3427206"/>
              <a:gd name="connsiteY59" fmla="*/ 1137738 h 6326995"/>
              <a:gd name="connsiteX60" fmla="*/ 2392052 w 3427206"/>
              <a:gd name="connsiteY60" fmla="*/ 1137738 h 6326995"/>
              <a:gd name="connsiteX61" fmla="*/ 2488947 w 3427206"/>
              <a:gd name="connsiteY61" fmla="*/ 1229250 h 6326995"/>
              <a:gd name="connsiteX62" fmla="*/ 2774248 w 3427206"/>
              <a:gd name="connsiteY62" fmla="*/ 1374592 h 6326995"/>
              <a:gd name="connsiteX63" fmla="*/ 3021869 w 3427206"/>
              <a:gd name="connsiteY63" fmla="*/ 1498402 h 6326995"/>
              <a:gd name="connsiteX64" fmla="*/ 3091848 w 3427206"/>
              <a:gd name="connsiteY64" fmla="*/ 1643744 h 6326995"/>
              <a:gd name="connsiteX65" fmla="*/ 3145679 w 3427206"/>
              <a:gd name="connsiteY65" fmla="*/ 1891365 h 6326995"/>
              <a:gd name="connsiteX66" fmla="*/ 3237190 w 3427206"/>
              <a:gd name="connsiteY66" fmla="*/ 1907514 h 6326995"/>
              <a:gd name="connsiteX67" fmla="*/ 3355617 w 3427206"/>
              <a:gd name="connsiteY67" fmla="*/ 1939812 h 6326995"/>
              <a:gd name="connsiteX68" fmla="*/ 3382533 w 3427206"/>
              <a:gd name="connsiteY68" fmla="*/ 1999025 h 6326995"/>
              <a:gd name="connsiteX69" fmla="*/ 3377150 w 3427206"/>
              <a:gd name="connsiteY69" fmla="*/ 2031324 h 6326995"/>
              <a:gd name="connsiteX70" fmla="*/ 3398682 w 3427206"/>
              <a:gd name="connsiteY70" fmla="*/ 2063622 h 6326995"/>
              <a:gd name="connsiteX71" fmla="*/ 3409448 w 3427206"/>
              <a:gd name="connsiteY71" fmla="*/ 2192815 h 6326995"/>
              <a:gd name="connsiteX72" fmla="*/ 3425597 w 3427206"/>
              <a:gd name="connsiteY72" fmla="*/ 2241263 h 6326995"/>
              <a:gd name="connsiteX73" fmla="*/ 3398682 w 3427206"/>
              <a:gd name="connsiteY73" fmla="*/ 2295093 h 6326995"/>
              <a:gd name="connsiteX74" fmla="*/ 3398682 w 3427206"/>
              <a:gd name="connsiteY74" fmla="*/ 2338157 h 6326995"/>
              <a:gd name="connsiteX75" fmla="*/ 3361000 w 3427206"/>
              <a:gd name="connsiteY75" fmla="*/ 2381222 h 6326995"/>
              <a:gd name="connsiteX76" fmla="*/ 3339468 w 3427206"/>
              <a:gd name="connsiteY76" fmla="*/ 2418903 h 6326995"/>
              <a:gd name="connsiteX77" fmla="*/ 3371767 w 3427206"/>
              <a:gd name="connsiteY77" fmla="*/ 2564245 h 6326995"/>
              <a:gd name="connsiteX78" fmla="*/ 3317936 w 3427206"/>
              <a:gd name="connsiteY78" fmla="*/ 2849547 h 6326995"/>
              <a:gd name="connsiteX79" fmla="*/ 3183360 w 3427206"/>
              <a:gd name="connsiteY79" fmla="*/ 2994889 h 6326995"/>
              <a:gd name="connsiteX80" fmla="*/ 3038018 w 3427206"/>
              <a:gd name="connsiteY80" fmla="*/ 3016422 h 6326995"/>
              <a:gd name="connsiteX81" fmla="*/ 2973421 w 3427206"/>
              <a:gd name="connsiteY81" fmla="*/ 3064869 h 6326995"/>
              <a:gd name="connsiteX82" fmla="*/ 2817313 w 3427206"/>
              <a:gd name="connsiteY82" fmla="*/ 3070252 h 6326995"/>
              <a:gd name="connsiteX83" fmla="*/ 2801164 w 3427206"/>
              <a:gd name="connsiteY83" fmla="*/ 3091784 h 6326995"/>
              <a:gd name="connsiteX84" fmla="*/ 2849611 w 3427206"/>
              <a:gd name="connsiteY84" fmla="*/ 3608557 h 6326995"/>
              <a:gd name="connsiteX85" fmla="*/ 2887292 w 3427206"/>
              <a:gd name="connsiteY85" fmla="*/ 4378333 h 6326995"/>
              <a:gd name="connsiteX86" fmla="*/ 2817313 w 3427206"/>
              <a:gd name="connsiteY86" fmla="*/ 4405248 h 6326995"/>
              <a:gd name="connsiteX87" fmla="*/ 2838845 w 3427206"/>
              <a:gd name="connsiteY87" fmla="*/ 4625953 h 6326995"/>
              <a:gd name="connsiteX88" fmla="*/ 2811930 w 3427206"/>
              <a:gd name="connsiteY88" fmla="*/ 4997383 h 6326995"/>
              <a:gd name="connsiteX89" fmla="*/ 2822696 w 3427206"/>
              <a:gd name="connsiteY89" fmla="*/ 5088895 h 6326995"/>
              <a:gd name="connsiteX90" fmla="*/ 2817313 w 3427206"/>
              <a:gd name="connsiteY90" fmla="*/ 5336515 h 6326995"/>
              <a:gd name="connsiteX91" fmla="*/ 2817313 w 3427206"/>
              <a:gd name="connsiteY91" fmla="*/ 5433410 h 6326995"/>
              <a:gd name="connsiteX92" fmla="*/ 2871143 w 3427206"/>
              <a:gd name="connsiteY92" fmla="*/ 5616433 h 6326995"/>
              <a:gd name="connsiteX93" fmla="*/ 2854994 w 3427206"/>
              <a:gd name="connsiteY93" fmla="*/ 5691796 h 6326995"/>
              <a:gd name="connsiteX94" fmla="*/ 2930357 w 3427206"/>
              <a:gd name="connsiteY94" fmla="*/ 5998630 h 6326995"/>
              <a:gd name="connsiteX95" fmla="*/ 2941123 w 3427206"/>
              <a:gd name="connsiteY95" fmla="*/ 6203185 h 6326995"/>
              <a:gd name="connsiteX96" fmla="*/ 2957272 w 3427206"/>
              <a:gd name="connsiteY96" fmla="*/ 6321612 h 6326995"/>
              <a:gd name="connsiteX97" fmla="*/ 2327456 w 3427206"/>
              <a:gd name="connsiteY97" fmla="*/ 6321612 h 6326995"/>
              <a:gd name="connsiteX98" fmla="*/ 2268242 w 3427206"/>
              <a:gd name="connsiteY98" fmla="*/ 6079375 h 6326995"/>
              <a:gd name="connsiteX99" fmla="*/ 2241327 w 3427206"/>
              <a:gd name="connsiteY99" fmla="*/ 5901735 h 6326995"/>
              <a:gd name="connsiteX100" fmla="*/ 2192879 w 3427206"/>
              <a:gd name="connsiteY100" fmla="*/ 5444176 h 6326995"/>
              <a:gd name="connsiteX101" fmla="*/ 2079835 w 3427206"/>
              <a:gd name="connsiteY101" fmla="*/ 5061979 h 6326995"/>
              <a:gd name="connsiteX102" fmla="*/ 2030850 w 3427206"/>
              <a:gd name="connsiteY102" fmla="*/ 4846658 h 6326995"/>
              <a:gd name="connsiteX103" fmla="*/ 1951181 w 3427206"/>
              <a:gd name="connsiteY103" fmla="*/ 4634027 h 6326995"/>
              <a:gd name="connsiteX104" fmla="*/ 1901118 w 3427206"/>
              <a:gd name="connsiteY104" fmla="*/ 4841813 h 6326995"/>
              <a:gd name="connsiteX105" fmla="*/ 1859131 w 3427206"/>
              <a:gd name="connsiteY105" fmla="*/ 4975851 h 6326995"/>
              <a:gd name="connsiteX106" fmla="*/ 1799917 w 3427206"/>
              <a:gd name="connsiteY106" fmla="*/ 5557220 h 6326995"/>
              <a:gd name="connsiteX107" fmla="*/ 1783768 w 3427206"/>
              <a:gd name="connsiteY107" fmla="*/ 5950182 h 6326995"/>
              <a:gd name="connsiteX108" fmla="*/ 1773002 w 3427206"/>
              <a:gd name="connsiteY108" fmla="*/ 6321612 h 6326995"/>
              <a:gd name="connsiteX109" fmla="*/ 1197016 w 3427206"/>
              <a:gd name="connsiteY109" fmla="*/ 6326995 h 632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427206" h="6326995">
                <a:moveTo>
                  <a:pt x="1197016" y="6326995"/>
                </a:moveTo>
                <a:lnTo>
                  <a:pt x="1170101" y="5745626"/>
                </a:lnTo>
                <a:cubicBezTo>
                  <a:pt x="1170101" y="5745626"/>
                  <a:pt x="1204552" y="5446867"/>
                  <a:pt x="1180867" y="5336515"/>
                </a:cubicBezTo>
                <a:cubicBezTo>
                  <a:pt x="1157181" y="5226162"/>
                  <a:pt x="1134034" y="4829432"/>
                  <a:pt x="1116270" y="4706698"/>
                </a:cubicBezTo>
                <a:cubicBezTo>
                  <a:pt x="1098506" y="4583965"/>
                  <a:pt x="1062440" y="4335268"/>
                  <a:pt x="1062440" y="4335268"/>
                </a:cubicBezTo>
                <a:lnTo>
                  <a:pt x="911714" y="4319119"/>
                </a:lnTo>
                <a:cubicBezTo>
                  <a:pt x="911714" y="4319119"/>
                  <a:pt x="909023" y="4192617"/>
                  <a:pt x="954779" y="3926156"/>
                </a:cubicBezTo>
                <a:cubicBezTo>
                  <a:pt x="1000535" y="3659696"/>
                  <a:pt x="1057057" y="3307106"/>
                  <a:pt x="1057057" y="3307106"/>
                </a:cubicBezTo>
                <a:lnTo>
                  <a:pt x="1094738" y="3204828"/>
                </a:lnTo>
                <a:lnTo>
                  <a:pt x="1132419" y="3134849"/>
                </a:lnTo>
                <a:lnTo>
                  <a:pt x="1073206" y="3043337"/>
                </a:lnTo>
                <a:cubicBezTo>
                  <a:pt x="1073206" y="3043337"/>
                  <a:pt x="1079666" y="3053026"/>
                  <a:pt x="933247" y="3043337"/>
                </a:cubicBezTo>
                <a:cubicBezTo>
                  <a:pt x="786828" y="3033647"/>
                  <a:pt x="570968" y="2886690"/>
                  <a:pt x="556433" y="2854930"/>
                </a:cubicBezTo>
                <a:cubicBezTo>
                  <a:pt x="541899" y="2823170"/>
                  <a:pt x="540284" y="2768801"/>
                  <a:pt x="540284" y="2768801"/>
                </a:cubicBezTo>
                <a:lnTo>
                  <a:pt x="588732" y="2709588"/>
                </a:lnTo>
                <a:cubicBezTo>
                  <a:pt x="588732" y="2709588"/>
                  <a:pt x="575812" y="2683211"/>
                  <a:pt x="545667" y="2661140"/>
                </a:cubicBezTo>
                <a:cubicBezTo>
                  <a:pt x="515522" y="2639070"/>
                  <a:pt x="497220" y="2635302"/>
                  <a:pt x="491837" y="2623459"/>
                </a:cubicBezTo>
                <a:cubicBezTo>
                  <a:pt x="486454" y="2611616"/>
                  <a:pt x="438006" y="2526564"/>
                  <a:pt x="438006" y="2526564"/>
                </a:cubicBezTo>
                <a:cubicBezTo>
                  <a:pt x="438006" y="2526564"/>
                  <a:pt x="429394" y="2505570"/>
                  <a:pt x="389559" y="2494266"/>
                </a:cubicBezTo>
                <a:cubicBezTo>
                  <a:pt x="349725" y="2482961"/>
                  <a:pt x="267902" y="2443665"/>
                  <a:pt x="217302" y="2402754"/>
                </a:cubicBezTo>
                <a:cubicBezTo>
                  <a:pt x="166701" y="2361843"/>
                  <a:pt x="158088" y="2332774"/>
                  <a:pt x="158088" y="2332774"/>
                </a:cubicBezTo>
                <a:cubicBezTo>
                  <a:pt x="158088" y="2332774"/>
                  <a:pt x="124713" y="2304783"/>
                  <a:pt x="104258" y="2295093"/>
                </a:cubicBezTo>
                <a:cubicBezTo>
                  <a:pt x="83802" y="2285404"/>
                  <a:pt x="77881" y="2277329"/>
                  <a:pt x="77342" y="2262795"/>
                </a:cubicBezTo>
                <a:cubicBezTo>
                  <a:pt x="76804" y="2248261"/>
                  <a:pt x="22435" y="2254720"/>
                  <a:pt x="12746" y="2235880"/>
                </a:cubicBezTo>
                <a:cubicBezTo>
                  <a:pt x="3056" y="2217039"/>
                  <a:pt x="3056" y="2171821"/>
                  <a:pt x="1980" y="2165900"/>
                </a:cubicBezTo>
                <a:cubicBezTo>
                  <a:pt x="903" y="2159979"/>
                  <a:pt x="-5556" y="2131987"/>
                  <a:pt x="12746" y="2122836"/>
                </a:cubicBezTo>
                <a:cubicBezTo>
                  <a:pt x="31048" y="2113685"/>
                  <a:pt x="75189" y="2105610"/>
                  <a:pt x="109641" y="2101303"/>
                </a:cubicBezTo>
                <a:cubicBezTo>
                  <a:pt x="144092" y="2096997"/>
                  <a:pt x="181235" y="2093767"/>
                  <a:pt x="222685" y="2095920"/>
                </a:cubicBezTo>
                <a:cubicBezTo>
                  <a:pt x="264134" y="2098074"/>
                  <a:pt x="357261" y="2095920"/>
                  <a:pt x="357261" y="2095920"/>
                </a:cubicBezTo>
                <a:cubicBezTo>
                  <a:pt x="357261" y="2095920"/>
                  <a:pt x="272209" y="2014636"/>
                  <a:pt x="260366" y="1977493"/>
                </a:cubicBezTo>
                <a:cubicBezTo>
                  <a:pt x="248523" y="1940350"/>
                  <a:pt x="259289" y="1881137"/>
                  <a:pt x="281898" y="1869832"/>
                </a:cubicBezTo>
                <a:cubicBezTo>
                  <a:pt x="304507" y="1858528"/>
                  <a:pt x="327116" y="1875754"/>
                  <a:pt x="341112" y="1902131"/>
                </a:cubicBezTo>
                <a:cubicBezTo>
                  <a:pt x="355108" y="1928508"/>
                  <a:pt x="403555" y="2006024"/>
                  <a:pt x="427240" y="2015175"/>
                </a:cubicBezTo>
                <a:cubicBezTo>
                  <a:pt x="450926" y="2024326"/>
                  <a:pt x="505295" y="2057701"/>
                  <a:pt x="534901" y="2085154"/>
                </a:cubicBezTo>
                <a:cubicBezTo>
                  <a:pt x="564508" y="2112608"/>
                  <a:pt x="619415" y="2203043"/>
                  <a:pt x="615647" y="2225114"/>
                </a:cubicBezTo>
                <a:cubicBezTo>
                  <a:pt x="611879" y="2247184"/>
                  <a:pt x="626413" y="2295093"/>
                  <a:pt x="626413" y="2295093"/>
                </a:cubicBezTo>
                <a:cubicBezTo>
                  <a:pt x="626413" y="2295093"/>
                  <a:pt x="635026" y="2288095"/>
                  <a:pt x="658711" y="2322008"/>
                </a:cubicBezTo>
                <a:cubicBezTo>
                  <a:pt x="682397" y="2355922"/>
                  <a:pt x="712542" y="2379607"/>
                  <a:pt x="728691" y="2370456"/>
                </a:cubicBezTo>
                <a:cubicBezTo>
                  <a:pt x="744840" y="2361305"/>
                  <a:pt x="884799" y="1791240"/>
                  <a:pt x="933247" y="1681426"/>
                </a:cubicBezTo>
                <a:cubicBezTo>
                  <a:pt x="981694" y="1571612"/>
                  <a:pt x="996228" y="1489789"/>
                  <a:pt x="1046291" y="1460721"/>
                </a:cubicBezTo>
                <a:cubicBezTo>
                  <a:pt x="1096353" y="1431652"/>
                  <a:pt x="1139956" y="1418195"/>
                  <a:pt x="1288528" y="1363826"/>
                </a:cubicBezTo>
                <a:cubicBezTo>
                  <a:pt x="1437100" y="1309457"/>
                  <a:pt x="1519999" y="1290617"/>
                  <a:pt x="1579212" y="1245399"/>
                </a:cubicBezTo>
                <a:cubicBezTo>
                  <a:pt x="1638426" y="1200181"/>
                  <a:pt x="1713788" y="1121589"/>
                  <a:pt x="1713788" y="1121589"/>
                </a:cubicBezTo>
                <a:lnTo>
                  <a:pt x="1719171" y="981630"/>
                </a:lnTo>
                <a:cubicBezTo>
                  <a:pt x="1719171" y="981630"/>
                  <a:pt x="1647577" y="884197"/>
                  <a:pt x="1638426" y="836287"/>
                </a:cubicBezTo>
                <a:cubicBezTo>
                  <a:pt x="1629275" y="788378"/>
                  <a:pt x="1645962" y="566597"/>
                  <a:pt x="1638426" y="556369"/>
                </a:cubicBezTo>
                <a:cubicBezTo>
                  <a:pt x="1630889" y="546141"/>
                  <a:pt x="1599668" y="486928"/>
                  <a:pt x="1606127" y="421793"/>
                </a:cubicBezTo>
                <a:cubicBezTo>
                  <a:pt x="1612587" y="356658"/>
                  <a:pt x="1680952" y="258148"/>
                  <a:pt x="1686873" y="238769"/>
                </a:cubicBezTo>
                <a:cubicBezTo>
                  <a:pt x="1692794" y="219390"/>
                  <a:pt x="1723478" y="161792"/>
                  <a:pt x="1729937" y="141874"/>
                </a:cubicBezTo>
                <a:cubicBezTo>
                  <a:pt x="1736397" y="121957"/>
                  <a:pt x="1775155" y="44441"/>
                  <a:pt x="1848364" y="18064"/>
                </a:cubicBezTo>
                <a:cubicBezTo>
                  <a:pt x="1921574" y="-8313"/>
                  <a:pt x="2031926" y="-6698"/>
                  <a:pt x="2069069" y="28830"/>
                </a:cubicBezTo>
                <a:cubicBezTo>
                  <a:pt x="2106212" y="64358"/>
                  <a:pt x="2226793" y="152102"/>
                  <a:pt x="2246710" y="163407"/>
                </a:cubicBezTo>
                <a:cubicBezTo>
                  <a:pt x="2266627" y="174711"/>
                  <a:pt x="2421120" y="273221"/>
                  <a:pt x="2440499" y="319515"/>
                </a:cubicBezTo>
                <a:cubicBezTo>
                  <a:pt x="2459878" y="365809"/>
                  <a:pt x="2470645" y="521917"/>
                  <a:pt x="2462032" y="561752"/>
                </a:cubicBezTo>
                <a:cubicBezTo>
                  <a:pt x="2453419" y="601587"/>
                  <a:pt x="2388822" y="744776"/>
                  <a:pt x="2370520" y="782457"/>
                </a:cubicBezTo>
                <a:cubicBezTo>
                  <a:pt x="2352218" y="820138"/>
                  <a:pt x="2332839" y="895501"/>
                  <a:pt x="2332839" y="895501"/>
                </a:cubicBezTo>
                <a:cubicBezTo>
                  <a:pt x="2332839" y="895501"/>
                  <a:pt x="2285468" y="899269"/>
                  <a:pt x="2289774" y="911650"/>
                </a:cubicBezTo>
                <a:cubicBezTo>
                  <a:pt x="2294081" y="924031"/>
                  <a:pt x="2311845" y="936950"/>
                  <a:pt x="2300540" y="960097"/>
                </a:cubicBezTo>
                <a:cubicBezTo>
                  <a:pt x="2289236" y="983245"/>
                  <a:pt x="2283315" y="1019311"/>
                  <a:pt x="2279008" y="1040843"/>
                </a:cubicBezTo>
                <a:cubicBezTo>
                  <a:pt x="2274702" y="1062375"/>
                  <a:pt x="2312921" y="1132893"/>
                  <a:pt x="2322072" y="1137738"/>
                </a:cubicBezTo>
                <a:cubicBezTo>
                  <a:pt x="2331224" y="1142583"/>
                  <a:pt x="2380748" y="1113514"/>
                  <a:pt x="2392052" y="1137738"/>
                </a:cubicBezTo>
                <a:cubicBezTo>
                  <a:pt x="2403357" y="1161962"/>
                  <a:pt x="2439961" y="1201258"/>
                  <a:pt x="2488947" y="1229250"/>
                </a:cubicBezTo>
                <a:cubicBezTo>
                  <a:pt x="2537933" y="1257242"/>
                  <a:pt x="2707499" y="1343370"/>
                  <a:pt x="2774248" y="1374592"/>
                </a:cubicBezTo>
                <a:cubicBezTo>
                  <a:pt x="2840998" y="1405814"/>
                  <a:pt x="3005719" y="1476870"/>
                  <a:pt x="3021869" y="1498402"/>
                </a:cubicBezTo>
                <a:cubicBezTo>
                  <a:pt x="3038018" y="1519934"/>
                  <a:pt x="3069239" y="1576456"/>
                  <a:pt x="3091848" y="1643744"/>
                </a:cubicBezTo>
                <a:cubicBezTo>
                  <a:pt x="3114457" y="1711032"/>
                  <a:pt x="3145679" y="1891365"/>
                  <a:pt x="3145679" y="1891365"/>
                </a:cubicBezTo>
                <a:cubicBezTo>
                  <a:pt x="3145679" y="1891365"/>
                  <a:pt x="3202739" y="1902131"/>
                  <a:pt x="3237190" y="1907514"/>
                </a:cubicBezTo>
                <a:cubicBezTo>
                  <a:pt x="3271642" y="1912897"/>
                  <a:pt x="3342698" y="1927431"/>
                  <a:pt x="3355617" y="1939812"/>
                </a:cubicBezTo>
                <a:cubicBezTo>
                  <a:pt x="3368536" y="1952193"/>
                  <a:pt x="3388454" y="1984491"/>
                  <a:pt x="3382533" y="1999025"/>
                </a:cubicBezTo>
                <a:cubicBezTo>
                  <a:pt x="3376611" y="2013560"/>
                  <a:pt x="3377150" y="2031324"/>
                  <a:pt x="3377150" y="2031324"/>
                </a:cubicBezTo>
                <a:cubicBezTo>
                  <a:pt x="3377150" y="2031324"/>
                  <a:pt x="3391684" y="2043167"/>
                  <a:pt x="3398682" y="2063622"/>
                </a:cubicBezTo>
                <a:cubicBezTo>
                  <a:pt x="3405680" y="2084078"/>
                  <a:pt x="3404065" y="2183664"/>
                  <a:pt x="3409448" y="2192815"/>
                </a:cubicBezTo>
                <a:cubicBezTo>
                  <a:pt x="3414831" y="2201966"/>
                  <a:pt x="3432595" y="2218116"/>
                  <a:pt x="3425597" y="2241263"/>
                </a:cubicBezTo>
                <a:cubicBezTo>
                  <a:pt x="3418599" y="2264410"/>
                  <a:pt x="3399758" y="2290787"/>
                  <a:pt x="3398682" y="2295093"/>
                </a:cubicBezTo>
                <a:cubicBezTo>
                  <a:pt x="3397605" y="2299400"/>
                  <a:pt x="3409986" y="2323085"/>
                  <a:pt x="3398682" y="2338157"/>
                </a:cubicBezTo>
                <a:cubicBezTo>
                  <a:pt x="3387377" y="2353230"/>
                  <a:pt x="3369075" y="2366688"/>
                  <a:pt x="3361000" y="2381222"/>
                </a:cubicBezTo>
                <a:cubicBezTo>
                  <a:pt x="3352926" y="2395756"/>
                  <a:pt x="3339468" y="2418903"/>
                  <a:pt x="3339468" y="2418903"/>
                </a:cubicBezTo>
                <a:cubicBezTo>
                  <a:pt x="3339468" y="2418903"/>
                  <a:pt x="3365307" y="2500726"/>
                  <a:pt x="3371767" y="2564245"/>
                </a:cubicBezTo>
                <a:cubicBezTo>
                  <a:pt x="3378226" y="2627766"/>
                  <a:pt x="3343775" y="2811327"/>
                  <a:pt x="3317936" y="2849547"/>
                </a:cubicBezTo>
                <a:cubicBezTo>
                  <a:pt x="3292097" y="2887767"/>
                  <a:pt x="3217811" y="2977664"/>
                  <a:pt x="3183360" y="2994889"/>
                </a:cubicBezTo>
                <a:cubicBezTo>
                  <a:pt x="3148908" y="3012115"/>
                  <a:pt x="3050937" y="3013192"/>
                  <a:pt x="3038018" y="3016422"/>
                </a:cubicBezTo>
                <a:cubicBezTo>
                  <a:pt x="3025098" y="3019651"/>
                  <a:pt x="2986340" y="3060024"/>
                  <a:pt x="2973421" y="3064869"/>
                </a:cubicBezTo>
                <a:cubicBezTo>
                  <a:pt x="2960502" y="3069714"/>
                  <a:pt x="2828079" y="3066484"/>
                  <a:pt x="2817313" y="3070252"/>
                </a:cubicBezTo>
                <a:cubicBezTo>
                  <a:pt x="2806547" y="3074020"/>
                  <a:pt x="2801164" y="3091784"/>
                  <a:pt x="2801164" y="3091784"/>
                </a:cubicBezTo>
                <a:cubicBezTo>
                  <a:pt x="2801164" y="3091784"/>
                  <a:pt x="2845304" y="3501972"/>
                  <a:pt x="2849611" y="3608557"/>
                </a:cubicBezTo>
                <a:cubicBezTo>
                  <a:pt x="2853917" y="3715141"/>
                  <a:pt x="2901288" y="4362722"/>
                  <a:pt x="2887292" y="4378333"/>
                </a:cubicBezTo>
                <a:cubicBezTo>
                  <a:pt x="2873296" y="4393943"/>
                  <a:pt x="2817313" y="4405248"/>
                  <a:pt x="2817313" y="4405248"/>
                </a:cubicBezTo>
                <a:cubicBezTo>
                  <a:pt x="2817313" y="4405248"/>
                  <a:pt x="2848534" y="4515600"/>
                  <a:pt x="2838845" y="4625953"/>
                </a:cubicBezTo>
                <a:cubicBezTo>
                  <a:pt x="2829155" y="4736305"/>
                  <a:pt x="2816236" y="4964546"/>
                  <a:pt x="2811930" y="4997383"/>
                </a:cubicBezTo>
                <a:cubicBezTo>
                  <a:pt x="2807623" y="5030219"/>
                  <a:pt x="2807085" y="5049060"/>
                  <a:pt x="2822696" y="5088895"/>
                </a:cubicBezTo>
                <a:cubicBezTo>
                  <a:pt x="2838307" y="5128729"/>
                  <a:pt x="2818928" y="5298295"/>
                  <a:pt x="2817313" y="5336515"/>
                </a:cubicBezTo>
                <a:cubicBezTo>
                  <a:pt x="2815698" y="5374734"/>
                  <a:pt x="2808162" y="5423182"/>
                  <a:pt x="2817313" y="5433410"/>
                </a:cubicBezTo>
                <a:cubicBezTo>
                  <a:pt x="2826464" y="5443637"/>
                  <a:pt x="2878141" y="5585211"/>
                  <a:pt x="2871143" y="5616433"/>
                </a:cubicBezTo>
                <a:cubicBezTo>
                  <a:pt x="2864145" y="5647655"/>
                  <a:pt x="2845304" y="5662189"/>
                  <a:pt x="2854994" y="5691796"/>
                </a:cubicBezTo>
                <a:cubicBezTo>
                  <a:pt x="2864684" y="5721403"/>
                  <a:pt x="2924974" y="5891507"/>
                  <a:pt x="2930357" y="5998630"/>
                </a:cubicBezTo>
                <a:cubicBezTo>
                  <a:pt x="2935740" y="6105752"/>
                  <a:pt x="2940046" y="6180576"/>
                  <a:pt x="2941123" y="6203185"/>
                </a:cubicBezTo>
                <a:cubicBezTo>
                  <a:pt x="2942199" y="6225794"/>
                  <a:pt x="2957272" y="6321612"/>
                  <a:pt x="2957272" y="6321612"/>
                </a:cubicBezTo>
                <a:cubicBezTo>
                  <a:pt x="2957272" y="6321612"/>
                  <a:pt x="2330147" y="6331840"/>
                  <a:pt x="2327456" y="6321612"/>
                </a:cubicBezTo>
                <a:cubicBezTo>
                  <a:pt x="2286544" y="6170887"/>
                  <a:pt x="2289236" y="6151508"/>
                  <a:pt x="2268242" y="6079375"/>
                </a:cubicBezTo>
                <a:cubicBezTo>
                  <a:pt x="2247248" y="6007242"/>
                  <a:pt x="2241327" y="5982480"/>
                  <a:pt x="2241327" y="5901735"/>
                </a:cubicBezTo>
                <a:cubicBezTo>
                  <a:pt x="2241327" y="5820989"/>
                  <a:pt x="2232176" y="5613204"/>
                  <a:pt x="2192879" y="5444176"/>
                </a:cubicBezTo>
                <a:cubicBezTo>
                  <a:pt x="2153583" y="5275148"/>
                  <a:pt x="2098676" y="5168564"/>
                  <a:pt x="2079835" y="5061979"/>
                </a:cubicBezTo>
                <a:cubicBezTo>
                  <a:pt x="2060995" y="4955395"/>
                  <a:pt x="2030850" y="4846658"/>
                  <a:pt x="2030850" y="4846658"/>
                </a:cubicBezTo>
                <a:lnTo>
                  <a:pt x="1951181" y="4634027"/>
                </a:lnTo>
                <a:cubicBezTo>
                  <a:pt x="1951181" y="4634027"/>
                  <a:pt x="1906501" y="4819204"/>
                  <a:pt x="1901118" y="4841813"/>
                </a:cubicBezTo>
                <a:cubicBezTo>
                  <a:pt x="1895735" y="4864422"/>
                  <a:pt x="1871512" y="4917714"/>
                  <a:pt x="1859131" y="4975851"/>
                </a:cubicBezTo>
                <a:cubicBezTo>
                  <a:pt x="1826294" y="5135189"/>
                  <a:pt x="1797764" y="5476474"/>
                  <a:pt x="1799917" y="5557220"/>
                </a:cubicBezTo>
                <a:cubicBezTo>
                  <a:pt x="1802070" y="5637965"/>
                  <a:pt x="1792381" y="5869436"/>
                  <a:pt x="1783768" y="5950182"/>
                </a:cubicBezTo>
                <a:cubicBezTo>
                  <a:pt x="1775155" y="6030928"/>
                  <a:pt x="1773002" y="6321612"/>
                  <a:pt x="1773002" y="6321612"/>
                </a:cubicBezTo>
                <a:lnTo>
                  <a:pt x="1197016" y="6326995"/>
                </a:lnTo>
                <a:close/>
              </a:path>
            </a:pathLst>
          </a:custGeom>
          <a:solidFill>
            <a:srgbClr val="B1B3B3"/>
          </a:solidFill>
          <a:ln w="5383" cap="flat">
            <a:noFill/>
            <a:prstDash val="solid"/>
            <a:miter/>
          </a:ln>
        </p:spPr>
        <p:txBody>
          <a:bodyPr lIns="548640" tIns="0" bIns="1371600" rtlCol="0" anchor="ctr" anchorCtr="0"/>
          <a:lstStyle/>
          <a:p>
            <a:pPr algn="ctr"/>
            <a:r>
              <a:rPr lang="en-US" sz="1600" spc="0" dirty="0">
                <a:solidFill>
                  <a:srgbClr val="000000"/>
                </a:solidFill>
              </a:rPr>
              <a:t>This area reserved </a:t>
            </a:r>
          </a:p>
          <a:p>
            <a:pPr algn="ctr"/>
            <a:r>
              <a:rPr lang="en-US" sz="1600" spc="0" dirty="0">
                <a:solidFill>
                  <a:srgbClr val="000000"/>
                </a:solidFill>
              </a:rPr>
              <a:t>for speaker PIP</a:t>
            </a:r>
          </a:p>
        </p:txBody>
      </p:sp>
    </p:spTree>
    <p:extLst>
      <p:ext uri="{BB962C8B-B14F-4D97-AF65-F5344CB8AC3E}">
        <p14:creationId xmlns:p14="http://schemas.microsoft.com/office/powerpoint/2010/main" val="1454024581"/>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323699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with PI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896FBB41-CEF4-76F8-FC18-4372167E4573}"/>
              </a:ext>
            </a:extLst>
          </p:cNvPr>
          <p:cNvSpPr/>
          <p:nvPr userDrawn="1"/>
        </p:nvSpPr>
        <p:spPr bwMode="ltGray">
          <a:xfrm>
            <a:off x="0" y="0"/>
            <a:ext cx="4067175" cy="6858000"/>
          </a:xfrm>
          <a:prstGeom prst="rect">
            <a:avLst/>
          </a:prstGeom>
          <a:pattFill prst="solidDmnd">
            <a:fgClr>
              <a:srgbClr val="434343"/>
            </a:fgClr>
            <a:bgClr>
              <a:srgbClr val="2E2E2E"/>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 name="Graphic 8" descr="Speaker">
            <a:extLst>
              <a:ext uri="{FF2B5EF4-FFF2-40B4-BE49-F238E27FC236}">
                <a16:creationId xmlns:a16="http://schemas.microsoft.com/office/drawing/2014/main" id="{271F40BE-648C-DD67-1C40-FB8268239B53}"/>
              </a:ext>
            </a:extLst>
          </p:cNvPr>
          <p:cNvSpPr/>
          <p:nvPr userDrawn="1"/>
        </p:nvSpPr>
        <p:spPr>
          <a:xfrm>
            <a:off x="319984" y="531005"/>
            <a:ext cx="3427206" cy="6326995"/>
          </a:xfrm>
          <a:custGeom>
            <a:avLst/>
            <a:gdLst>
              <a:gd name="connsiteX0" fmla="*/ 1197016 w 3427206"/>
              <a:gd name="connsiteY0" fmla="*/ 6326995 h 6326995"/>
              <a:gd name="connsiteX1" fmla="*/ 1170101 w 3427206"/>
              <a:gd name="connsiteY1" fmla="*/ 5745626 h 6326995"/>
              <a:gd name="connsiteX2" fmla="*/ 1180867 w 3427206"/>
              <a:gd name="connsiteY2" fmla="*/ 5336515 h 6326995"/>
              <a:gd name="connsiteX3" fmla="*/ 1116270 w 3427206"/>
              <a:gd name="connsiteY3" fmla="*/ 4706698 h 6326995"/>
              <a:gd name="connsiteX4" fmla="*/ 1062440 w 3427206"/>
              <a:gd name="connsiteY4" fmla="*/ 4335268 h 6326995"/>
              <a:gd name="connsiteX5" fmla="*/ 911714 w 3427206"/>
              <a:gd name="connsiteY5" fmla="*/ 4319119 h 6326995"/>
              <a:gd name="connsiteX6" fmla="*/ 954779 w 3427206"/>
              <a:gd name="connsiteY6" fmla="*/ 3926156 h 6326995"/>
              <a:gd name="connsiteX7" fmla="*/ 1057057 w 3427206"/>
              <a:gd name="connsiteY7" fmla="*/ 3307106 h 6326995"/>
              <a:gd name="connsiteX8" fmla="*/ 1094738 w 3427206"/>
              <a:gd name="connsiteY8" fmla="*/ 3204828 h 6326995"/>
              <a:gd name="connsiteX9" fmla="*/ 1132419 w 3427206"/>
              <a:gd name="connsiteY9" fmla="*/ 3134849 h 6326995"/>
              <a:gd name="connsiteX10" fmla="*/ 1073206 w 3427206"/>
              <a:gd name="connsiteY10" fmla="*/ 3043337 h 6326995"/>
              <a:gd name="connsiteX11" fmla="*/ 933247 w 3427206"/>
              <a:gd name="connsiteY11" fmla="*/ 3043337 h 6326995"/>
              <a:gd name="connsiteX12" fmla="*/ 556433 w 3427206"/>
              <a:gd name="connsiteY12" fmla="*/ 2854930 h 6326995"/>
              <a:gd name="connsiteX13" fmla="*/ 540284 w 3427206"/>
              <a:gd name="connsiteY13" fmla="*/ 2768801 h 6326995"/>
              <a:gd name="connsiteX14" fmla="*/ 588732 w 3427206"/>
              <a:gd name="connsiteY14" fmla="*/ 2709588 h 6326995"/>
              <a:gd name="connsiteX15" fmla="*/ 545667 w 3427206"/>
              <a:gd name="connsiteY15" fmla="*/ 2661140 h 6326995"/>
              <a:gd name="connsiteX16" fmla="*/ 491837 w 3427206"/>
              <a:gd name="connsiteY16" fmla="*/ 2623459 h 6326995"/>
              <a:gd name="connsiteX17" fmla="*/ 438006 w 3427206"/>
              <a:gd name="connsiteY17" fmla="*/ 2526564 h 6326995"/>
              <a:gd name="connsiteX18" fmla="*/ 389559 w 3427206"/>
              <a:gd name="connsiteY18" fmla="*/ 2494266 h 6326995"/>
              <a:gd name="connsiteX19" fmla="*/ 217302 w 3427206"/>
              <a:gd name="connsiteY19" fmla="*/ 2402754 h 6326995"/>
              <a:gd name="connsiteX20" fmla="*/ 158088 w 3427206"/>
              <a:gd name="connsiteY20" fmla="*/ 2332774 h 6326995"/>
              <a:gd name="connsiteX21" fmla="*/ 104258 w 3427206"/>
              <a:gd name="connsiteY21" fmla="*/ 2295093 h 6326995"/>
              <a:gd name="connsiteX22" fmla="*/ 77342 w 3427206"/>
              <a:gd name="connsiteY22" fmla="*/ 2262795 h 6326995"/>
              <a:gd name="connsiteX23" fmla="*/ 12746 w 3427206"/>
              <a:gd name="connsiteY23" fmla="*/ 2235880 h 6326995"/>
              <a:gd name="connsiteX24" fmla="*/ 1980 w 3427206"/>
              <a:gd name="connsiteY24" fmla="*/ 2165900 h 6326995"/>
              <a:gd name="connsiteX25" fmla="*/ 12746 w 3427206"/>
              <a:gd name="connsiteY25" fmla="*/ 2122836 h 6326995"/>
              <a:gd name="connsiteX26" fmla="*/ 109641 w 3427206"/>
              <a:gd name="connsiteY26" fmla="*/ 2101303 h 6326995"/>
              <a:gd name="connsiteX27" fmla="*/ 222685 w 3427206"/>
              <a:gd name="connsiteY27" fmla="*/ 2095920 h 6326995"/>
              <a:gd name="connsiteX28" fmla="*/ 357261 w 3427206"/>
              <a:gd name="connsiteY28" fmla="*/ 2095920 h 6326995"/>
              <a:gd name="connsiteX29" fmla="*/ 260366 w 3427206"/>
              <a:gd name="connsiteY29" fmla="*/ 1977493 h 6326995"/>
              <a:gd name="connsiteX30" fmla="*/ 281898 w 3427206"/>
              <a:gd name="connsiteY30" fmla="*/ 1869832 h 6326995"/>
              <a:gd name="connsiteX31" fmla="*/ 341112 w 3427206"/>
              <a:gd name="connsiteY31" fmla="*/ 1902131 h 6326995"/>
              <a:gd name="connsiteX32" fmla="*/ 427240 w 3427206"/>
              <a:gd name="connsiteY32" fmla="*/ 2015175 h 6326995"/>
              <a:gd name="connsiteX33" fmla="*/ 534901 w 3427206"/>
              <a:gd name="connsiteY33" fmla="*/ 2085154 h 6326995"/>
              <a:gd name="connsiteX34" fmla="*/ 615647 w 3427206"/>
              <a:gd name="connsiteY34" fmla="*/ 2225114 h 6326995"/>
              <a:gd name="connsiteX35" fmla="*/ 626413 w 3427206"/>
              <a:gd name="connsiteY35" fmla="*/ 2295093 h 6326995"/>
              <a:gd name="connsiteX36" fmla="*/ 658711 w 3427206"/>
              <a:gd name="connsiteY36" fmla="*/ 2322008 h 6326995"/>
              <a:gd name="connsiteX37" fmla="*/ 728691 w 3427206"/>
              <a:gd name="connsiteY37" fmla="*/ 2370456 h 6326995"/>
              <a:gd name="connsiteX38" fmla="*/ 933247 w 3427206"/>
              <a:gd name="connsiteY38" fmla="*/ 1681426 h 6326995"/>
              <a:gd name="connsiteX39" fmla="*/ 1046291 w 3427206"/>
              <a:gd name="connsiteY39" fmla="*/ 1460721 h 6326995"/>
              <a:gd name="connsiteX40" fmla="*/ 1288528 w 3427206"/>
              <a:gd name="connsiteY40" fmla="*/ 1363826 h 6326995"/>
              <a:gd name="connsiteX41" fmla="*/ 1579212 w 3427206"/>
              <a:gd name="connsiteY41" fmla="*/ 1245399 h 6326995"/>
              <a:gd name="connsiteX42" fmla="*/ 1713788 w 3427206"/>
              <a:gd name="connsiteY42" fmla="*/ 1121589 h 6326995"/>
              <a:gd name="connsiteX43" fmla="*/ 1719171 w 3427206"/>
              <a:gd name="connsiteY43" fmla="*/ 981630 h 6326995"/>
              <a:gd name="connsiteX44" fmla="*/ 1638426 w 3427206"/>
              <a:gd name="connsiteY44" fmla="*/ 836287 h 6326995"/>
              <a:gd name="connsiteX45" fmla="*/ 1638426 w 3427206"/>
              <a:gd name="connsiteY45" fmla="*/ 556369 h 6326995"/>
              <a:gd name="connsiteX46" fmla="*/ 1606127 w 3427206"/>
              <a:gd name="connsiteY46" fmla="*/ 421793 h 6326995"/>
              <a:gd name="connsiteX47" fmla="*/ 1686873 w 3427206"/>
              <a:gd name="connsiteY47" fmla="*/ 238769 h 6326995"/>
              <a:gd name="connsiteX48" fmla="*/ 1729937 w 3427206"/>
              <a:gd name="connsiteY48" fmla="*/ 141874 h 6326995"/>
              <a:gd name="connsiteX49" fmla="*/ 1848364 w 3427206"/>
              <a:gd name="connsiteY49" fmla="*/ 18064 h 6326995"/>
              <a:gd name="connsiteX50" fmla="*/ 2069069 w 3427206"/>
              <a:gd name="connsiteY50" fmla="*/ 28830 h 6326995"/>
              <a:gd name="connsiteX51" fmla="*/ 2246710 w 3427206"/>
              <a:gd name="connsiteY51" fmla="*/ 163407 h 6326995"/>
              <a:gd name="connsiteX52" fmla="*/ 2440499 w 3427206"/>
              <a:gd name="connsiteY52" fmla="*/ 319515 h 6326995"/>
              <a:gd name="connsiteX53" fmla="*/ 2462032 w 3427206"/>
              <a:gd name="connsiteY53" fmla="*/ 561752 h 6326995"/>
              <a:gd name="connsiteX54" fmla="*/ 2370520 w 3427206"/>
              <a:gd name="connsiteY54" fmla="*/ 782457 h 6326995"/>
              <a:gd name="connsiteX55" fmla="*/ 2332839 w 3427206"/>
              <a:gd name="connsiteY55" fmla="*/ 895501 h 6326995"/>
              <a:gd name="connsiteX56" fmla="*/ 2289774 w 3427206"/>
              <a:gd name="connsiteY56" fmla="*/ 911650 h 6326995"/>
              <a:gd name="connsiteX57" fmla="*/ 2300540 w 3427206"/>
              <a:gd name="connsiteY57" fmla="*/ 960097 h 6326995"/>
              <a:gd name="connsiteX58" fmla="*/ 2279008 w 3427206"/>
              <a:gd name="connsiteY58" fmla="*/ 1040843 h 6326995"/>
              <a:gd name="connsiteX59" fmla="*/ 2322072 w 3427206"/>
              <a:gd name="connsiteY59" fmla="*/ 1137738 h 6326995"/>
              <a:gd name="connsiteX60" fmla="*/ 2392052 w 3427206"/>
              <a:gd name="connsiteY60" fmla="*/ 1137738 h 6326995"/>
              <a:gd name="connsiteX61" fmla="*/ 2488947 w 3427206"/>
              <a:gd name="connsiteY61" fmla="*/ 1229250 h 6326995"/>
              <a:gd name="connsiteX62" fmla="*/ 2774248 w 3427206"/>
              <a:gd name="connsiteY62" fmla="*/ 1374592 h 6326995"/>
              <a:gd name="connsiteX63" fmla="*/ 3021869 w 3427206"/>
              <a:gd name="connsiteY63" fmla="*/ 1498402 h 6326995"/>
              <a:gd name="connsiteX64" fmla="*/ 3091848 w 3427206"/>
              <a:gd name="connsiteY64" fmla="*/ 1643744 h 6326995"/>
              <a:gd name="connsiteX65" fmla="*/ 3145679 w 3427206"/>
              <a:gd name="connsiteY65" fmla="*/ 1891365 h 6326995"/>
              <a:gd name="connsiteX66" fmla="*/ 3237190 w 3427206"/>
              <a:gd name="connsiteY66" fmla="*/ 1907514 h 6326995"/>
              <a:gd name="connsiteX67" fmla="*/ 3355617 w 3427206"/>
              <a:gd name="connsiteY67" fmla="*/ 1939812 h 6326995"/>
              <a:gd name="connsiteX68" fmla="*/ 3382533 w 3427206"/>
              <a:gd name="connsiteY68" fmla="*/ 1999025 h 6326995"/>
              <a:gd name="connsiteX69" fmla="*/ 3377150 w 3427206"/>
              <a:gd name="connsiteY69" fmla="*/ 2031324 h 6326995"/>
              <a:gd name="connsiteX70" fmla="*/ 3398682 w 3427206"/>
              <a:gd name="connsiteY70" fmla="*/ 2063622 h 6326995"/>
              <a:gd name="connsiteX71" fmla="*/ 3409448 w 3427206"/>
              <a:gd name="connsiteY71" fmla="*/ 2192815 h 6326995"/>
              <a:gd name="connsiteX72" fmla="*/ 3425597 w 3427206"/>
              <a:gd name="connsiteY72" fmla="*/ 2241263 h 6326995"/>
              <a:gd name="connsiteX73" fmla="*/ 3398682 w 3427206"/>
              <a:gd name="connsiteY73" fmla="*/ 2295093 h 6326995"/>
              <a:gd name="connsiteX74" fmla="*/ 3398682 w 3427206"/>
              <a:gd name="connsiteY74" fmla="*/ 2338157 h 6326995"/>
              <a:gd name="connsiteX75" fmla="*/ 3361000 w 3427206"/>
              <a:gd name="connsiteY75" fmla="*/ 2381222 h 6326995"/>
              <a:gd name="connsiteX76" fmla="*/ 3339468 w 3427206"/>
              <a:gd name="connsiteY76" fmla="*/ 2418903 h 6326995"/>
              <a:gd name="connsiteX77" fmla="*/ 3371767 w 3427206"/>
              <a:gd name="connsiteY77" fmla="*/ 2564245 h 6326995"/>
              <a:gd name="connsiteX78" fmla="*/ 3317936 w 3427206"/>
              <a:gd name="connsiteY78" fmla="*/ 2849547 h 6326995"/>
              <a:gd name="connsiteX79" fmla="*/ 3183360 w 3427206"/>
              <a:gd name="connsiteY79" fmla="*/ 2994889 h 6326995"/>
              <a:gd name="connsiteX80" fmla="*/ 3038018 w 3427206"/>
              <a:gd name="connsiteY80" fmla="*/ 3016422 h 6326995"/>
              <a:gd name="connsiteX81" fmla="*/ 2973421 w 3427206"/>
              <a:gd name="connsiteY81" fmla="*/ 3064869 h 6326995"/>
              <a:gd name="connsiteX82" fmla="*/ 2817313 w 3427206"/>
              <a:gd name="connsiteY82" fmla="*/ 3070252 h 6326995"/>
              <a:gd name="connsiteX83" fmla="*/ 2801164 w 3427206"/>
              <a:gd name="connsiteY83" fmla="*/ 3091784 h 6326995"/>
              <a:gd name="connsiteX84" fmla="*/ 2849611 w 3427206"/>
              <a:gd name="connsiteY84" fmla="*/ 3608557 h 6326995"/>
              <a:gd name="connsiteX85" fmla="*/ 2887292 w 3427206"/>
              <a:gd name="connsiteY85" fmla="*/ 4378333 h 6326995"/>
              <a:gd name="connsiteX86" fmla="*/ 2817313 w 3427206"/>
              <a:gd name="connsiteY86" fmla="*/ 4405248 h 6326995"/>
              <a:gd name="connsiteX87" fmla="*/ 2838845 w 3427206"/>
              <a:gd name="connsiteY87" fmla="*/ 4625953 h 6326995"/>
              <a:gd name="connsiteX88" fmla="*/ 2811930 w 3427206"/>
              <a:gd name="connsiteY88" fmla="*/ 4997383 h 6326995"/>
              <a:gd name="connsiteX89" fmla="*/ 2822696 w 3427206"/>
              <a:gd name="connsiteY89" fmla="*/ 5088895 h 6326995"/>
              <a:gd name="connsiteX90" fmla="*/ 2817313 w 3427206"/>
              <a:gd name="connsiteY90" fmla="*/ 5336515 h 6326995"/>
              <a:gd name="connsiteX91" fmla="*/ 2817313 w 3427206"/>
              <a:gd name="connsiteY91" fmla="*/ 5433410 h 6326995"/>
              <a:gd name="connsiteX92" fmla="*/ 2871143 w 3427206"/>
              <a:gd name="connsiteY92" fmla="*/ 5616433 h 6326995"/>
              <a:gd name="connsiteX93" fmla="*/ 2854994 w 3427206"/>
              <a:gd name="connsiteY93" fmla="*/ 5691796 h 6326995"/>
              <a:gd name="connsiteX94" fmla="*/ 2930357 w 3427206"/>
              <a:gd name="connsiteY94" fmla="*/ 5998630 h 6326995"/>
              <a:gd name="connsiteX95" fmla="*/ 2941123 w 3427206"/>
              <a:gd name="connsiteY95" fmla="*/ 6203185 h 6326995"/>
              <a:gd name="connsiteX96" fmla="*/ 2957272 w 3427206"/>
              <a:gd name="connsiteY96" fmla="*/ 6321612 h 6326995"/>
              <a:gd name="connsiteX97" fmla="*/ 2327456 w 3427206"/>
              <a:gd name="connsiteY97" fmla="*/ 6321612 h 6326995"/>
              <a:gd name="connsiteX98" fmla="*/ 2268242 w 3427206"/>
              <a:gd name="connsiteY98" fmla="*/ 6079375 h 6326995"/>
              <a:gd name="connsiteX99" fmla="*/ 2241327 w 3427206"/>
              <a:gd name="connsiteY99" fmla="*/ 5901735 h 6326995"/>
              <a:gd name="connsiteX100" fmla="*/ 2192879 w 3427206"/>
              <a:gd name="connsiteY100" fmla="*/ 5444176 h 6326995"/>
              <a:gd name="connsiteX101" fmla="*/ 2079835 w 3427206"/>
              <a:gd name="connsiteY101" fmla="*/ 5061979 h 6326995"/>
              <a:gd name="connsiteX102" fmla="*/ 2030850 w 3427206"/>
              <a:gd name="connsiteY102" fmla="*/ 4846658 h 6326995"/>
              <a:gd name="connsiteX103" fmla="*/ 1951181 w 3427206"/>
              <a:gd name="connsiteY103" fmla="*/ 4634027 h 6326995"/>
              <a:gd name="connsiteX104" fmla="*/ 1901118 w 3427206"/>
              <a:gd name="connsiteY104" fmla="*/ 4841813 h 6326995"/>
              <a:gd name="connsiteX105" fmla="*/ 1859131 w 3427206"/>
              <a:gd name="connsiteY105" fmla="*/ 4975851 h 6326995"/>
              <a:gd name="connsiteX106" fmla="*/ 1799917 w 3427206"/>
              <a:gd name="connsiteY106" fmla="*/ 5557220 h 6326995"/>
              <a:gd name="connsiteX107" fmla="*/ 1783768 w 3427206"/>
              <a:gd name="connsiteY107" fmla="*/ 5950182 h 6326995"/>
              <a:gd name="connsiteX108" fmla="*/ 1773002 w 3427206"/>
              <a:gd name="connsiteY108" fmla="*/ 6321612 h 6326995"/>
              <a:gd name="connsiteX109" fmla="*/ 1197016 w 3427206"/>
              <a:gd name="connsiteY109" fmla="*/ 6326995 h 632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427206" h="6326995">
                <a:moveTo>
                  <a:pt x="1197016" y="6326995"/>
                </a:moveTo>
                <a:lnTo>
                  <a:pt x="1170101" y="5745626"/>
                </a:lnTo>
                <a:cubicBezTo>
                  <a:pt x="1170101" y="5745626"/>
                  <a:pt x="1204552" y="5446867"/>
                  <a:pt x="1180867" y="5336515"/>
                </a:cubicBezTo>
                <a:cubicBezTo>
                  <a:pt x="1157181" y="5226162"/>
                  <a:pt x="1134034" y="4829432"/>
                  <a:pt x="1116270" y="4706698"/>
                </a:cubicBezTo>
                <a:cubicBezTo>
                  <a:pt x="1098506" y="4583965"/>
                  <a:pt x="1062440" y="4335268"/>
                  <a:pt x="1062440" y="4335268"/>
                </a:cubicBezTo>
                <a:lnTo>
                  <a:pt x="911714" y="4319119"/>
                </a:lnTo>
                <a:cubicBezTo>
                  <a:pt x="911714" y="4319119"/>
                  <a:pt x="909023" y="4192617"/>
                  <a:pt x="954779" y="3926156"/>
                </a:cubicBezTo>
                <a:cubicBezTo>
                  <a:pt x="1000535" y="3659696"/>
                  <a:pt x="1057057" y="3307106"/>
                  <a:pt x="1057057" y="3307106"/>
                </a:cubicBezTo>
                <a:lnTo>
                  <a:pt x="1094738" y="3204828"/>
                </a:lnTo>
                <a:lnTo>
                  <a:pt x="1132419" y="3134849"/>
                </a:lnTo>
                <a:lnTo>
                  <a:pt x="1073206" y="3043337"/>
                </a:lnTo>
                <a:cubicBezTo>
                  <a:pt x="1073206" y="3043337"/>
                  <a:pt x="1079666" y="3053026"/>
                  <a:pt x="933247" y="3043337"/>
                </a:cubicBezTo>
                <a:cubicBezTo>
                  <a:pt x="786828" y="3033647"/>
                  <a:pt x="570968" y="2886690"/>
                  <a:pt x="556433" y="2854930"/>
                </a:cubicBezTo>
                <a:cubicBezTo>
                  <a:pt x="541899" y="2823170"/>
                  <a:pt x="540284" y="2768801"/>
                  <a:pt x="540284" y="2768801"/>
                </a:cubicBezTo>
                <a:lnTo>
                  <a:pt x="588732" y="2709588"/>
                </a:lnTo>
                <a:cubicBezTo>
                  <a:pt x="588732" y="2709588"/>
                  <a:pt x="575812" y="2683211"/>
                  <a:pt x="545667" y="2661140"/>
                </a:cubicBezTo>
                <a:cubicBezTo>
                  <a:pt x="515522" y="2639070"/>
                  <a:pt x="497220" y="2635302"/>
                  <a:pt x="491837" y="2623459"/>
                </a:cubicBezTo>
                <a:cubicBezTo>
                  <a:pt x="486454" y="2611616"/>
                  <a:pt x="438006" y="2526564"/>
                  <a:pt x="438006" y="2526564"/>
                </a:cubicBezTo>
                <a:cubicBezTo>
                  <a:pt x="438006" y="2526564"/>
                  <a:pt x="429394" y="2505570"/>
                  <a:pt x="389559" y="2494266"/>
                </a:cubicBezTo>
                <a:cubicBezTo>
                  <a:pt x="349725" y="2482961"/>
                  <a:pt x="267902" y="2443665"/>
                  <a:pt x="217302" y="2402754"/>
                </a:cubicBezTo>
                <a:cubicBezTo>
                  <a:pt x="166701" y="2361843"/>
                  <a:pt x="158088" y="2332774"/>
                  <a:pt x="158088" y="2332774"/>
                </a:cubicBezTo>
                <a:cubicBezTo>
                  <a:pt x="158088" y="2332774"/>
                  <a:pt x="124713" y="2304783"/>
                  <a:pt x="104258" y="2295093"/>
                </a:cubicBezTo>
                <a:cubicBezTo>
                  <a:pt x="83802" y="2285404"/>
                  <a:pt x="77881" y="2277329"/>
                  <a:pt x="77342" y="2262795"/>
                </a:cubicBezTo>
                <a:cubicBezTo>
                  <a:pt x="76804" y="2248261"/>
                  <a:pt x="22435" y="2254720"/>
                  <a:pt x="12746" y="2235880"/>
                </a:cubicBezTo>
                <a:cubicBezTo>
                  <a:pt x="3056" y="2217039"/>
                  <a:pt x="3056" y="2171821"/>
                  <a:pt x="1980" y="2165900"/>
                </a:cubicBezTo>
                <a:cubicBezTo>
                  <a:pt x="903" y="2159979"/>
                  <a:pt x="-5556" y="2131987"/>
                  <a:pt x="12746" y="2122836"/>
                </a:cubicBezTo>
                <a:cubicBezTo>
                  <a:pt x="31048" y="2113685"/>
                  <a:pt x="75189" y="2105610"/>
                  <a:pt x="109641" y="2101303"/>
                </a:cubicBezTo>
                <a:cubicBezTo>
                  <a:pt x="144092" y="2096997"/>
                  <a:pt x="181235" y="2093767"/>
                  <a:pt x="222685" y="2095920"/>
                </a:cubicBezTo>
                <a:cubicBezTo>
                  <a:pt x="264134" y="2098074"/>
                  <a:pt x="357261" y="2095920"/>
                  <a:pt x="357261" y="2095920"/>
                </a:cubicBezTo>
                <a:cubicBezTo>
                  <a:pt x="357261" y="2095920"/>
                  <a:pt x="272209" y="2014636"/>
                  <a:pt x="260366" y="1977493"/>
                </a:cubicBezTo>
                <a:cubicBezTo>
                  <a:pt x="248523" y="1940350"/>
                  <a:pt x="259289" y="1881137"/>
                  <a:pt x="281898" y="1869832"/>
                </a:cubicBezTo>
                <a:cubicBezTo>
                  <a:pt x="304507" y="1858528"/>
                  <a:pt x="327116" y="1875754"/>
                  <a:pt x="341112" y="1902131"/>
                </a:cubicBezTo>
                <a:cubicBezTo>
                  <a:pt x="355108" y="1928508"/>
                  <a:pt x="403555" y="2006024"/>
                  <a:pt x="427240" y="2015175"/>
                </a:cubicBezTo>
                <a:cubicBezTo>
                  <a:pt x="450926" y="2024326"/>
                  <a:pt x="505295" y="2057701"/>
                  <a:pt x="534901" y="2085154"/>
                </a:cubicBezTo>
                <a:cubicBezTo>
                  <a:pt x="564508" y="2112608"/>
                  <a:pt x="619415" y="2203043"/>
                  <a:pt x="615647" y="2225114"/>
                </a:cubicBezTo>
                <a:cubicBezTo>
                  <a:pt x="611879" y="2247184"/>
                  <a:pt x="626413" y="2295093"/>
                  <a:pt x="626413" y="2295093"/>
                </a:cubicBezTo>
                <a:cubicBezTo>
                  <a:pt x="626413" y="2295093"/>
                  <a:pt x="635026" y="2288095"/>
                  <a:pt x="658711" y="2322008"/>
                </a:cubicBezTo>
                <a:cubicBezTo>
                  <a:pt x="682397" y="2355922"/>
                  <a:pt x="712542" y="2379607"/>
                  <a:pt x="728691" y="2370456"/>
                </a:cubicBezTo>
                <a:cubicBezTo>
                  <a:pt x="744840" y="2361305"/>
                  <a:pt x="884799" y="1791240"/>
                  <a:pt x="933247" y="1681426"/>
                </a:cubicBezTo>
                <a:cubicBezTo>
                  <a:pt x="981694" y="1571612"/>
                  <a:pt x="996228" y="1489789"/>
                  <a:pt x="1046291" y="1460721"/>
                </a:cubicBezTo>
                <a:cubicBezTo>
                  <a:pt x="1096353" y="1431652"/>
                  <a:pt x="1139956" y="1418195"/>
                  <a:pt x="1288528" y="1363826"/>
                </a:cubicBezTo>
                <a:cubicBezTo>
                  <a:pt x="1437100" y="1309457"/>
                  <a:pt x="1519999" y="1290617"/>
                  <a:pt x="1579212" y="1245399"/>
                </a:cubicBezTo>
                <a:cubicBezTo>
                  <a:pt x="1638426" y="1200181"/>
                  <a:pt x="1713788" y="1121589"/>
                  <a:pt x="1713788" y="1121589"/>
                </a:cubicBezTo>
                <a:lnTo>
                  <a:pt x="1719171" y="981630"/>
                </a:lnTo>
                <a:cubicBezTo>
                  <a:pt x="1719171" y="981630"/>
                  <a:pt x="1647577" y="884197"/>
                  <a:pt x="1638426" y="836287"/>
                </a:cubicBezTo>
                <a:cubicBezTo>
                  <a:pt x="1629275" y="788378"/>
                  <a:pt x="1645962" y="566597"/>
                  <a:pt x="1638426" y="556369"/>
                </a:cubicBezTo>
                <a:cubicBezTo>
                  <a:pt x="1630889" y="546141"/>
                  <a:pt x="1599668" y="486928"/>
                  <a:pt x="1606127" y="421793"/>
                </a:cubicBezTo>
                <a:cubicBezTo>
                  <a:pt x="1612587" y="356658"/>
                  <a:pt x="1680952" y="258148"/>
                  <a:pt x="1686873" y="238769"/>
                </a:cubicBezTo>
                <a:cubicBezTo>
                  <a:pt x="1692794" y="219390"/>
                  <a:pt x="1723478" y="161792"/>
                  <a:pt x="1729937" y="141874"/>
                </a:cubicBezTo>
                <a:cubicBezTo>
                  <a:pt x="1736397" y="121957"/>
                  <a:pt x="1775155" y="44441"/>
                  <a:pt x="1848364" y="18064"/>
                </a:cubicBezTo>
                <a:cubicBezTo>
                  <a:pt x="1921574" y="-8313"/>
                  <a:pt x="2031926" y="-6698"/>
                  <a:pt x="2069069" y="28830"/>
                </a:cubicBezTo>
                <a:cubicBezTo>
                  <a:pt x="2106212" y="64358"/>
                  <a:pt x="2226793" y="152102"/>
                  <a:pt x="2246710" y="163407"/>
                </a:cubicBezTo>
                <a:cubicBezTo>
                  <a:pt x="2266627" y="174711"/>
                  <a:pt x="2421120" y="273221"/>
                  <a:pt x="2440499" y="319515"/>
                </a:cubicBezTo>
                <a:cubicBezTo>
                  <a:pt x="2459878" y="365809"/>
                  <a:pt x="2470645" y="521917"/>
                  <a:pt x="2462032" y="561752"/>
                </a:cubicBezTo>
                <a:cubicBezTo>
                  <a:pt x="2453419" y="601587"/>
                  <a:pt x="2388822" y="744776"/>
                  <a:pt x="2370520" y="782457"/>
                </a:cubicBezTo>
                <a:cubicBezTo>
                  <a:pt x="2352218" y="820138"/>
                  <a:pt x="2332839" y="895501"/>
                  <a:pt x="2332839" y="895501"/>
                </a:cubicBezTo>
                <a:cubicBezTo>
                  <a:pt x="2332839" y="895501"/>
                  <a:pt x="2285468" y="899269"/>
                  <a:pt x="2289774" y="911650"/>
                </a:cubicBezTo>
                <a:cubicBezTo>
                  <a:pt x="2294081" y="924031"/>
                  <a:pt x="2311845" y="936950"/>
                  <a:pt x="2300540" y="960097"/>
                </a:cubicBezTo>
                <a:cubicBezTo>
                  <a:pt x="2289236" y="983245"/>
                  <a:pt x="2283315" y="1019311"/>
                  <a:pt x="2279008" y="1040843"/>
                </a:cubicBezTo>
                <a:cubicBezTo>
                  <a:pt x="2274702" y="1062375"/>
                  <a:pt x="2312921" y="1132893"/>
                  <a:pt x="2322072" y="1137738"/>
                </a:cubicBezTo>
                <a:cubicBezTo>
                  <a:pt x="2331224" y="1142583"/>
                  <a:pt x="2380748" y="1113514"/>
                  <a:pt x="2392052" y="1137738"/>
                </a:cubicBezTo>
                <a:cubicBezTo>
                  <a:pt x="2403357" y="1161962"/>
                  <a:pt x="2439961" y="1201258"/>
                  <a:pt x="2488947" y="1229250"/>
                </a:cubicBezTo>
                <a:cubicBezTo>
                  <a:pt x="2537933" y="1257242"/>
                  <a:pt x="2707499" y="1343370"/>
                  <a:pt x="2774248" y="1374592"/>
                </a:cubicBezTo>
                <a:cubicBezTo>
                  <a:pt x="2840998" y="1405814"/>
                  <a:pt x="3005719" y="1476870"/>
                  <a:pt x="3021869" y="1498402"/>
                </a:cubicBezTo>
                <a:cubicBezTo>
                  <a:pt x="3038018" y="1519934"/>
                  <a:pt x="3069239" y="1576456"/>
                  <a:pt x="3091848" y="1643744"/>
                </a:cubicBezTo>
                <a:cubicBezTo>
                  <a:pt x="3114457" y="1711032"/>
                  <a:pt x="3145679" y="1891365"/>
                  <a:pt x="3145679" y="1891365"/>
                </a:cubicBezTo>
                <a:cubicBezTo>
                  <a:pt x="3145679" y="1891365"/>
                  <a:pt x="3202739" y="1902131"/>
                  <a:pt x="3237190" y="1907514"/>
                </a:cubicBezTo>
                <a:cubicBezTo>
                  <a:pt x="3271642" y="1912897"/>
                  <a:pt x="3342698" y="1927431"/>
                  <a:pt x="3355617" y="1939812"/>
                </a:cubicBezTo>
                <a:cubicBezTo>
                  <a:pt x="3368536" y="1952193"/>
                  <a:pt x="3388454" y="1984491"/>
                  <a:pt x="3382533" y="1999025"/>
                </a:cubicBezTo>
                <a:cubicBezTo>
                  <a:pt x="3376611" y="2013560"/>
                  <a:pt x="3377150" y="2031324"/>
                  <a:pt x="3377150" y="2031324"/>
                </a:cubicBezTo>
                <a:cubicBezTo>
                  <a:pt x="3377150" y="2031324"/>
                  <a:pt x="3391684" y="2043167"/>
                  <a:pt x="3398682" y="2063622"/>
                </a:cubicBezTo>
                <a:cubicBezTo>
                  <a:pt x="3405680" y="2084078"/>
                  <a:pt x="3404065" y="2183664"/>
                  <a:pt x="3409448" y="2192815"/>
                </a:cubicBezTo>
                <a:cubicBezTo>
                  <a:pt x="3414831" y="2201966"/>
                  <a:pt x="3432595" y="2218116"/>
                  <a:pt x="3425597" y="2241263"/>
                </a:cubicBezTo>
                <a:cubicBezTo>
                  <a:pt x="3418599" y="2264410"/>
                  <a:pt x="3399758" y="2290787"/>
                  <a:pt x="3398682" y="2295093"/>
                </a:cubicBezTo>
                <a:cubicBezTo>
                  <a:pt x="3397605" y="2299400"/>
                  <a:pt x="3409986" y="2323085"/>
                  <a:pt x="3398682" y="2338157"/>
                </a:cubicBezTo>
                <a:cubicBezTo>
                  <a:pt x="3387377" y="2353230"/>
                  <a:pt x="3369075" y="2366688"/>
                  <a:pt x="3361000" y="2381222"/>
                </a:cubicBezTo>
                <a:cubicBezTo>
                  <a:pt x="3352926" y="2395756"/>
                  <a:pt x="3339468" y="2418903"/>
                  <a:pt x="3339468" y="2418903"/>
                </a:cubicBezTo>
                <a:cubicBezTo>
                  <a:pt x="3339468" y="2418903"/>
                  <a:pt x="3365307" y="2500726"/>
                  <a:pt x="3371767" y="2564245"/>
                </a:cubicBezTo>
                <a:cubicBezTo>
                  <a:pt x="3378226" y="2627766"/>
                  <a:pt x="3343775" y="2811327"/>
                  <a:pt x="3317936" y="2849547"/>
                </a:cubicBezTo>
                <a:cubicBezTo>
                  <a:pt x="3292097" y="2887767"/>
                  <a:pt x="3217811" y="2977664"/>
                  <a:pt x="3183360" y="2994889"/>
                </a:cubicBezTo>
                <a:cubicBezTo>
                  <a:pt x="3148908" y="3012115"/>
                  <a:pt x="3050937" y="3013192"/>
                  <a:pt x="3038018" y="3016422"/>
                </a:cubicBezTo>
                <a:cubicBezTo>
                  <a:pt x="3025098" y="3019651"/>
                  <a:pt x="2986340" y="3060024"/>
                  <a:pt x="2973421" y="3064869"/>
                </a:cubicBezTo>
                <a:cubicBezTo>
                  <a:pt x="2960502" y="3069714"/>
                  <a:pt x="2828079" y="3066484"/>
                  <a:pt x="2817313" y="3070252"/>
                </a:cubicBezTo>
                <a:cubicBezTo>
                  <a:pt x="2806547" y="3074020"/>
                  <a:pt x="2801164" y="3091784"/>
                  <a:pt x="2801164" y="3091784"/>
                </a:cubicBezTo>
                <a:cubicBezTo>
                  <a:pt x="2801164" y="3091784"/>
                  <a:pt x="2845304" y="3501972"/>
                  <a:pt x="2849611" y="3608557"/>
                </a:cubicBezTo>
                <a:cubicBezTo>
                  <a:pt x="2853917" y="3715141"/>
                  <a:pt x="2901288" y="4362722"/>
                  <a:pt x="2887292" y="4378333"/>
                </a:cubicBezTo>
                <a:cubicBezTo>
                  <a:pt x="2873296" y="4393943"/>
                  <a:pt x="2817313" y="4405248"/>
                  <a:pt x="2817313" y="4405248"/>
                </a:cubicBezTo>
                <a:cubicBezTo>
                  <a:pt x="2817313" y="4405248"/>
                  <a:pt x="2848534" y="4515600"/>
                  <a:pt x="2838845" y="4625953"/>
                </a:cubicBezTo>
                <a:cubicBezTo>
                  <a:pt x="2829155" y="4736305"/>
                  <a:pt x="2816236" y="4964546"/>
                  <a:pt x="2811930" y="4997383"/>
                </a:cubicBezTo>
                <a:cubicBezTo>
                  <a:pt x="2807623" y="5030219"/>
                  <a:pt x="2807085" y="5049060"/>
                  <a:pt x="2822696" y="5088895"/>
                </a:cubicBezTo>
                <a:cubicBezTo>
                  <a:pt x="2838307" y="5128729"/>
                  <a:pt x="2818928" y="5298295"/>
                  <a:pt x="2817313" y="5336515"/>
                </a:cubicBezTo>
                <a:cubicBezTo>
                  <a:pt x="2815698" y="5374734"/>
                  <a:pt x="2808162" y="5423182"/>
                  <a:pt x="2817313" y="5433410"/>
                </a:cubicBezTo>
                <a:cubicBezTo>
                  <a:pt x="2826464" y="5443637"/>
                  <a:pt x="2878141" y="5585211"/>
                  <a:pt x="2871143" y="5616433"/>
                </a:cubicBezTo>
                <a:cubicBezTo>
                  <a:pt x="2864145" y="5647655"/>
                  <a:pt x="2845304" y="5662189"/>
                  <a:pt x="2854994" y="5691796"/>
                </a:cubicBezTo>
                <a:cubicBezTo>
                  <a:pt x="2864684" y="5721403"/>
                  <a:pt x="2924974" y="5891507"/>
                  <a:pt x="2930357" y="5998630"/>
                </a:cubicBezTo>
                <a:cubicBezTo>
                  <a:pt x="2935740" y="6105752"/>
                  <a:pt x="2940046" y="6180576"/>
                  <a:pt x="2941123" y="6203185"/>
                </a:cubicBezTo>
                <a:cubicBezTo>
                  <a:pt x="2942199" y="6225794"/>
                  <a:pt x="2957272" y="6321612"/>
                  <a:pt x="2957272" y="6321612"/>
                </a:cubicBezTo>
                <a:cubicBezTo>
                  <a:pt x="2957272" y="6321612"/>
                  <a:pt x="2330147" y="6331840"/>
                  <a:pt x="2327456" y="6321612"/>
                </a:cubicBezTo>
                <a:cubicBezTo>
                  <a:pt x="2286544" y="6170887"/>
                  <a:pt x="2289236" y="6151508"/>
                  <a:pt x="2268242" y="6079375"/>
                </a:cubicBezTo>
                <a:cubicBezTo>
                  <a:pt x="2247248" y="6007242"/>
                  <a:pt x="2241327" y="5982480"/>
                  <a:pt x="2241327" y="5901735"/>
                </a:cubicBezTo>
                <a:cubicBezTo>
                  <a:pt x="2241327" y="5820989"/>
                  <a:pt x="2232176" y="5613204"/>
                  <a:pt x="2192879" y="5444176"/>
                </a:cubicBezTo>
                <a:cubicBezTo>
                  <a:pt x="2153583" y="5275148"/>
                  <a:pt x="2098676" y="5168564"/>
                  <a:pt x="2079835" y="5061979"/>
                </a:cubicBezTo>
                <a:cubicBezTo>
                  <a:pt x="2060995" y="4955395"/>
                  <a:pt x="2030850" y="4846658"/>
                  <a:pt x="2030850" y="4846658"/>
                </a:cubicBezTo>
                <a:lnTo>
                  <a:pt x="1951181" y="4634027"/>
                </a:lnTo>
                <a:cubicBezTo>
                  <a:pt x="1951181" y="4634027"/>
                  <a:pt x="1906501" y="4819204"/>
                  <a:pt x="1901118" y="4841813"/>
                </a:cubicBezTo>
                <a:cubicBezTo>
                  <a:pt x="1895735" y="4864422"/>
                  <a:pt x="1871512" y="4917714"/>
                  <a:pt x="1859131" y="4975851"/>
                </a:cubicBezTo>
                <a:cubicBezTo>
                  <a:pt x="1826294" y="5135189"/>
                  <a:pt x="1797764" y="5476474"/>
                  <a:pt x="1799917" y="5557220"/>
                </a:cubicBezTo>
                <a:cubicBezTo>
                  <a:pt x="1802070" y="5637965"/>
                  <a:pt x="1792381" y="5869436"/>
                  <a:pt x="1783768" y="5950182"/>
                </a:cubicBezTo>
                <a:cubicBezTo>
                  <a:pt x="1775155" y="6030928"/>
                  <a:pt x="1773002" y="6321612"/>
                  <a:pt x="1773002" y="6321612"/>
                </a:cubicBezTo>
                <a:lnTo>
                  <a:pt x="1197016" y="6326995"/>
                </a:lnTo>
                <a:close/>
              </a:path>
            </a:pathLst>
          </a:custGeom>
          <a:solidFill>
            <a:srgbClr val="B1B3B3"/>
          </a:solidFill>
          <a:ln w="5383" cap="flat">
            <a:noFill/>
            <a:prstDash val="solid"/>
            <a:miter/>
          </a:ln>
        </p:spPr>
        <p:txBody>
          <a:bodyPr lIns="548640" tIns="0" bIns="1371600" rtlCol="0" anchor="ctr" anchorCtr="0"/>
          <a:lstStyle/>
          <a:p>
            <a:pPr algn="ctr"/>
            <a:r>
              <a:rPr lang="en-US" sz="1600" spc="0">
                <a:solidFill>
                  <a:srgbClr val="000000"/>
                </a:solidFill>
              </a:rPr>
              <a:t>This area reserved </a:t>
            </a:r>
          </a:p>
          <a:p>
            <a:pPr algn="ctr"/>
            <a:r>
              <a:rPr lang="en-US" sz="1600" spc="0">
                <a:solidFill>
                  <a:srgbClr val="000000"/>
                </a:solidFill>
              </a:rPr>
              <a:t>for speaker PIP</a:t>
            </a:r>
          </a:p>
        </p:txBody>
      </p:sp>
    </p:spTree>
    <p:extLst>
      <p:ext uri="{BB962C8B-B14F-4D97-AF65-F5344CB8AC3E}">
        <p14:creationId xmlns:p14="http://schemas.microsoft.com/office/powerpoint/2010/main" val="2199544129"/>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40827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268808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dirty="0"/>
              <a:t>Drag &amp; drop your photo </a:t>
            </a:r>
            <a:br>
              <a:rPr lang="en-US" dirty="0"/>
            </a:br>
            <a:r>
              <a:rPr lang="en-US" dirty="0"/>
              <a:t>here or click or tap icon </a:t>
            </a:r>
            <a:br>
              <a:rPr lang="en-US" dirty="0"/>
            </a:br>
            <a:r>
              <a:rPr lang="en-US" dirty="0"/>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395667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dirty="0"/>
              <a:t>Drag &amp; drop your photo </a:t>
            </a:r>
          </a:p>
          <a:p>
            <a:pPr marL="228600" lvl="0" indent="-228600" algn="ctr"/>
            <a:r>
              <a:rPr lang="en-US" dirty="0"/>
              <a:t>here or click or tap icon </a:t>
            </a:r>
          </a:p>
          <a:p>
            <a:pPr marL="228600" lvl="0" indent="-228600" algn="ctr"/>
            <a:r>
              <a:rPr lang="en-US" dirty="0"/>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5015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dirty="0"/>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723297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dirty="0"/>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313874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dirty="0"/>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56216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3797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09337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575320"/>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38896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81951560"/>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1278859641"/>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208417325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18389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41497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CC5D7-4ABF-D493-55B6-1AFFD3F9403A}"/>
              </a:ext>
            </a:extLst>
          </p:cNvPr>
          <p:cNvPicPr>
            <a:picLocks noChangeAspect="1"/>
          </p:cNvPicPr>
          <p:nvPr userDrawn="1"/>
        </p:nvPicPr>
        <p:blipFill rotWithShape="1">
          <a:blip r:embed="rId2"/>
          <a:srcRect l="-5822" r="39186" b="8498"/>
          <a:stretch/>
        </p:blipFill>
        <p:spPr>
          <a:xfrm>
            <a:off x="9701694" y="688"/>
            <a:ext cx="2490306" cy="6856622"/>
          </a:xfrm>
          <a:prstGeom prst="rect">
            <a:avLst/>
          </a:prstGeom>
        </p:spPr>
      </p:pic>
      <p:sp>
        <p:nvSpPr>
          <p:cNvPr id="2" name="Title 1"/>
          <p:cNvSpPr>
            <a:spLocks noGrp="1"/>
          </p:cNvSpPr>
          <p:nvPr>
            <p:ph type="title" hasCustomPrompt="1"/>
          </p:nvPr>
        </p:nvSpPr>
        <p:spPr>
          <a:xfrm>
            <a:off x="4865688" y="2977192"/>
            <a:ext cx="55737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865688" y="3976688"/>
            <a:ext cx="55737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304344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77192"/>
            <a:ext cx="55737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865688" y="3976688"/>
            <a:ext cx="55737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11723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51208-04F9-B88A-0DAF-BB6408D8DF0A}"/>
              </a:ext>
            </a:extLst>
          </p:cNvPr>
          <p:cNvPicPr>
            <a:picLocks noChangeAspect="1"/>
          </p:cNvPicPr>
          <p:nvPr userDrawn="1"/>
        </p:nvPicPr>
        <p:blipFill rotWithShape="1">
          <a:blip r:embed="rId2"/>
          <a:srcRect r="44673"/>
          <a:stretch/>
        </p:blipFill>
        <p:spPr>
          <a:xfrm>
            <a:off x="10813897" y="0"/>
            <a:ext cx="1378104" cy="6858000"/>
          </a:xfrm>
          <a:prstGeom prst="rect">
            <a:avLst/>
          </a:prstGeom>
        </p:spPr>
      </p:pic>
      <p:sp>
        <p:nvSpPr>
          <p:cNvPr id="2" name="Title 1"/>
          <p:cNvSpPr>
            <a:spLocks noGrp="1"/>
          </p:cNvSpPr>
          <p:nvPr>
            <p:ph type="title" hasCustomPrompt="1"/>
          </p:nvPr>
        </p:nvSpPr>
        <p:spPr>
          <a:xfrm>
            <a:off x="4865688" y="2980408"/>
            <a:ext cx="55737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52811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80408"/>
            <a:ext cx="5611811"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5446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6257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804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DAENET GmbH ACP Digital. All rights reserved. </a:t>
            </a:r>
          </a:p>
        </p:txBody>
      </p:sp>
      <p:pic>
        <p:nvPicPr>
          <p:cNvPr id="3" name="Graphic 2">
            <a:extLst>
              <a:ext uri="{FF2B5EF4-FFF2-40B4-BE49-F238E27FC236}">
                <a16:creationId xmlns:a16="http://schemas.microsoft.com/office/drawing/2014/main" id="{8873A86B-5B95-DE2D-C214-9EAEB16FB8B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pic>
        <p:nvPicPr>
          <p:cNvPr id="4" name="Grafik 21" descr="Ein Bild, das Schrift, Text, Grafiken, Screenshot enthält.&#10;&#10;Automatisch generierte Beschreibung">
            <a:extLst>
              <a:ext uri="{FF2B5EF4-FFF2-40B4-BE49-F238E27FC236}">
                <a16:creationId xmlns:a16="http://schemas.microsoft.com/office/drawing/2014/main" id="{988DF8DB-9DFA-9A39-3294-F2EC58D8A1A3}"/>
              </a:ext>
            </a:extLst>
          </p:cNvPr>
          <p:cNvPicPr>
            <a:picLocks noChangeAspect="1"/>
          </p:cNvPicPr>
          <p:nvPr userDrawn="1"/>
        </p:nvPicPr>
        <p:blipFill>
          <a:blip r:embed="rId4"/>
          <a:stretch>
            <a:fillRect/>
          </a:stretch>
        </p:blipFill>
        <p:spPr>
          <a:xfrm>
            <a:off x="142080" y="138728"/>
            <a:ext cx="1521620" cy="900467"/>
          </a:xfrm>
          <a:prstGeom prst="rect">
            <a:avLst/>
          </a:prstGeom>
        </p:spPr>
      </p:pic>
    </p:spTree>
    <p:extLst>
      <p:ext uri="{BB962C8B-B14F-4D97-AF65-F5344CB8AC3E}">
        <p14:creationId xmlns:p14="http://schemas.microsoft.com/office/powerpoint/2010/main" val="1365718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01538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76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093219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F28A2B-198A-65E6-6DD8-A4718C9B4522}"/>
              </a:ext>
            </a:extLst>
          </p:cNvPr>
          <p:cNvPicPr>
            <a:picLocks noChangeAspect="1"/>
          </p:cNvPicPr>
          <p:nvPr userDrawn="1"/>
        </p:nvPicPr>
        <p:blipFill>
          <a:blip r:embed="rId2"/>
          <a:srcRect/>
          <a:stretch/>
        </p:blipFill>
        <p:spPr>
          <a:xfrm>
            <a:off x="-3934707" y="0"/>
            <a:ext cx="17225369" cy="6858000"/>
          </a:xfrm>
          <a:prstGeom prst="rect">
            <a:avLst/>
          </a:prstGeom>
        </p:spPr>
      </p:pic>
      <p:pic>
        <p:nvPicPr>
          <p:cNvPr id="4" name="Grafik 21" descr="Ein Bild, das Schrift, Text, Grafiken, Screenshot enthält.&#10;&#10;Automatisch generierte Beschreibung">
            <a:extLst>
              <a:ext uri="{FF2B5EF4-FFF2-40B4-BE49-F238E27FC236}">
                <a16:creationId xmlns:a16="http://schemas.microsoft.com/office/drawing/2014/main" id="{9BE4371C-0AA1-9FBA-7235-7CC3EF9E0856}"/>
              </a:ext>
            </a:extLst>
          </p:cNvPr>
          <p:cNvPicPr>
            <a:picLocks noChangeAspect="1"/>
          </p:cNvPicPr>
          <p:nvPr userDrawn="1"/>
        </p:nvPicPr>
        <p:blipFill>
          <a:blip r:embed="rId3"/>
          <a:stretch>
            <a:fillRect/>
          </a:stretch>
        </p:blipFill>
        <p:spPr>
          <a:xfrm>
            <a:off x="523080" y="320231"/>
            <a:ext cx="1415020" cy="900467"/>
          </a:xfrm>
          <a:prstGeom prst="rect">
            <a:avLst/>
          </a:prstGeom>
        </p:spPr>
      </p:pic>
    </p:spTree>
    <p:extLst>
      <p:ext uri="{BB962C8B-B14F-4D97-AF65-F5344CB8AC3E}">
        <p14:creationId xmlns:p14="http://schemas.microsoft.com/office/powerpoint/2010/main" val="327438702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userDrawn="1">
          <p15:clr>
            <a:srgbClr val="5ACBF0"/>
          </p15:clr>
        </p15:guide>
        <p15:guide id="7" pos="5250" userDrawn="1">
          <p15:clr>
            <a:srgbClr val="5ACBF0"/>
          </p15:clr>
        </p15:guide>
        <p15:guide id="8" orient="horz" pos="3464"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7" y="585788"/>
            <a:ext cx="6510337"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6" pos="5175" userDrawn="1">
          <p15:clr>
            <a:srgbClr val="5ACBF0"/>
          </p15:clr>
        </p15:guide>
        <p15:guide id="12" pos="5543" userDrawn="1">
          <p15:clr>
            <a:srgbClr val="5ACBF0"/>
          </p15:clr>
        </p15:guide>
        <p15:guide id="13" orient="horz" pos="3360">
          <p15:clr>
            <a:srgbClr val="5ACBF0"/>
          </p15:clr>
        </p15:guide>
        <p15:guide id="14" orient="horz" userDrawn="1">
          <p15:clr>
            <a:srgbClr val="5ACBF0"/>
          </p15:clr>
        </p15:guide>
        <p15:guide id="15" pos="3878" userDrawn="1">
          <p15:clr>
            <a:srgbClr val="5ACBF0"/>
          </p15:clr>
        </p15:guide>
        <p15:guide id="16" pos="4763" userDrawn="1">
          <p15:clr>
            <a:srgbClr val="5ACBF0"/>
          </p15:clr>
        </p15:guide>
        <p15:guide id="17" pos="6427" userDrawn="1">
          <p15:clr>
            <a:srgbClr val="5ACBF0"/>
          </p15:clr>
        </p15:guide>
        <p15:guide id="18" pos="506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userDrawn="1">
          <p15:clr>
            <a:srgbClr val="5ACBF0"/>
          </p15:clr>
        </p15:guide>
        <p15:guide id="12" orient="horz" pos="1440">
          <p15:clr>
            <a:srgbClr val="5ACBF0"/>
          </p15:clr>
        </p15:guide>
        <p15:guide id="14" orient="horz" pos="2717" userDrawn="1">
          <p15:clr>
            <a:srgbClr val="5ACBF0"/>
          </p15:clr>
        </p15:guide>
        <p15:guide id="15" pos="4268" userDrawn="1">
          <p15:clr>
            <a:srgbClr val="5ACBF0"/>
          </p15:clr>
        </p15:guide>
        <p15:guide id="16" pos="4521" userDrawn="1">
          <p15:clr>
            <a:srgbClr val="5ACBF0"/>
          </p15:clr>
        </p15:guide>
        <p15:guide id="17" pos="5790" userDrawn="1">
          <p15:clr>
            <a:srgbClr val="5ACBF0"/>
          </p15:clr>
        </p15:guide>
        <p15:guide id="18" pos="6042"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ree round photos">
    <p:spTree>
      <p:nvGrpSpPr>
        <p:cNvPr id="1" name=""/>
        <p:cNvGrpSpPr/>
        <p:nvPr/>
      </p:nvGrpSpPr>
      <p:grpSpPr>
        <a:xfrm>
          <a:off x="0" y="0"/>
          <a:ext cx="0" cy="0"/>
          <a:chOff x="0" y="0"/>
          <a:chExt cx="0" cy="0"/>
        </a:xfrm>
      </p:grpSpPr>
      <p:sp>
        <p:nvSpPr>
          <p:cNvPr id="16" name="Picture Placeholder">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76311" y="1710393"/>
            <a:ext cx="1779985" cy="1779985"/>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8507688" y="1710393"/>
            <a:ext cx="1779984" cy="177998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976311" y="3955672"/>
            <a:ext cx="1779985" cy="1779985"/>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365F0AF4-A8D8-9313-BD99-9975EE8EC9D2}"/>
              </a:ext>
            </a:extLst>
          </p:cNvPr>
          <p:cNvSpPr>
            <a:spLocks noGrp="1" noChangeAspect="1"/>
          </p:cNvSpPr>
          <p:nvPr>
            <p:ph type="pic" sz="quarter" idx="21" hasCustomPrompt="1"/>
          </p:nvPr>
        </p:nvSpPr>
        <p:spPr bwMode="ltGray">
          <a:xfrm>
            <a:off x="8507688" y="3974446"/>
            <a:ext cx="1779984" cy="177998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4" name="Text Placeholder 3">
            <a:extLst>
              <a:ext uri="{FF2B5EF4-FFF2-40B4-BE49-F238E27FC236}">
                <a16:creationId xmlns:a16="http://schemas.microsoft.com/office/drawing/2014/main" id="{23A2109B-88E3-00D9-43B1-E010E0857417}"/>
              </a:ext>
            </a:extLst>
          </p:cNvPr>
          <p:cNvSpPr>
            <a:spLocks noGrp="1"/>
          </p:cNvSpPr>
          <p:nvPr>
            <p:ph type="body" sz="quarter" idx="16" hasCustomPrompt="1"/>
          </p:nvPr>
        </p:nvSpPr>
        <p:spPr>
          <a:xfrm>
            <a:off x="5943353" y="3545134"/>
            <a:ext cx="1845900" cy="215444"/>
          </a:xfrm>
        </p:spPr>
        <p:txBody>
          <a:bodyPr/>
          <a:lstStyle>
            <a:lvl1pPr marL="0" indent="0" algn="ctr">
              <a:spcBef>
                <a:spcPts val="0"/>
              </a:spcBef>
              <a:buNone/>
              <a:defRPr sz="1400">
                <a:latin typeface="+mj-lt"/>
              </a:defRPr>
            </a:lvl1pPr>
          </a:lstStyle>
          <a:p>
            <a:pPr lvl="0"/>
            <a:r>
              <a:rPr lang="en-US"/>
              <a:t>Competence Name</a:t>
            </a:r>
          </a:p>
        </p:txBody>
      </p:sp>
      <p:sp>
        <p:nvSpPr>
          <p:cNvPr id="7" name="Title 1">
            <a:extLst>
              <a:ext uri="{FF2B5EF4-FFF2-40B4-BE49-F238E27FC236}">
                <a16:creationId xmlns:a16="http://schemas.microsoft.com/office/drawing/2014/main" id="{F1D7B208-E884-E351-276C-7571A017F0CE}"/>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8" name="Text Placeholder 3">
            <a:extLst>
              <a:ext uri="{FF2B5EF4-FFF2-40B4-BE49-F238E27FC236}">
                <a16:creationId xmlns:a16="http://schemas.microsoft.com/office/drawing/2014/main" id="{59DBC425-1CF6-A099-E13B-56778CB3F205}"/>
              </a:ext>
            </a:extLst>
          </p:cNvPr>
          <p:cNvSpPr>
            <a:spLocks noGrp="1"/>
          </p:cNvSpPr>
          <p:nvPr>
            <p:ph type="body" sz="quarter" idx="22" hasCustomPrompt="1"/>
          </p:nvPr>
        </p:nvSpPr>
        <p:spPr>
          <a:xfrm>
            <a:off x="8474730" y="3545134"/>
            <a:ext cx="1845900" cy="215444"/>
          </a:xfrm>
        </p:spPr>
        <p:txBody>
          <a:bodyPr/>
          <a:lstStyle>
            <a:lvl1pPr marL="0" indent="0" algn="ctr">
              <a:spcBef>
                <a:spcPts val="0"/>
              </a:spcBef>
              <a:buNone/>
              <a:defRPr sz="1400">
                <a:latin typeface="+mj-lt"/>
              </a:defRPr>
            </a:lvl1pPr>
          </a:lstStyle>
          <a:p>
            <a:pPr lvl="0"/>
            <a:r>
              <a:rPr lang="en-US"/>
              <a:t>Competence Name</a:t>
            </a:r>
          </a:p>
        </p:txBody>
      </p:sp>
      <p:sp>
        <p:nvSpPr>
          <p:cNvPr id="9" name="Text Placeholder 3">
            <a:extLst>
              <a:ext uri="{FF2B5EF4-FFF2-40B4-BE49-F238E27FC236}">
                <a16:creationId xmlns:a16="http://schemas.microsoft.com/office/drawing/2014/main" id="{FF608EA3-32F2-F4B3-7D16-3FC1E9184147}"/>
              </a:ext>
            </a:extLst>
          </p:cNvPr>
          <p:cNvSpPr>
            <a:spLocks noGrp="1"/>
          </p:cNvSpPr>
          <p:nvPr>
            <p:ph type="body" sz="quarter" idx="23" hasCustomPrompt="1"/>
          </p:nvPr>
        </p:nvSpPr>
        <p:spPr>
          <a:xfrm>
            <a:off x="5943353" y="5790414"/>
            <a:ext cx="1845900" cy="215444"/>
          </a:xfrm>
        </p:spPr>
        <p:txBody>
          <a:bodyPr/>
          <a:lstStyle>
            <a:lvl1pPr marL="0" indent="0" algn="ctr">
              <a:spcBef>
                <a:spcPts val="0"/>
              </a:spcBef>
              <a:buNone/>
              <a:defRPr sz="1400">
                <a:latin typeface="+mj-lt"/>
              </a:defRPr>
            </a:lvl1pPr>
          </a:lstStyle>
          <a:p>
            <a:pPr lvl="0"/>
            <a:r>
              <a:rPr lang="en-US"/>
              <a:t>Competence Name</a:t>
            </a:r>
          </a:p>
        </p:txBody>
      </p:sp>
      <p:sp>
        <p:nvSpPr>
          <p:cNvPr id="10" name="Text Placeholder 3">
            <a:extLst>
              <a:ext uri="{FF2B5EF4-FFF2-40B4-BE49-F238E27FC236}">
                <a16:creationId xmlns:a16="http://schemas.microsoft.com/office/drawing/2014/main" id="{8161A040-5024-C68A-4376-203049D04721}"/>
              </a:ext>
            </a:extLst>
          </p:cNvPr>
          <p:cNvSpPr>
            <a:spLocks noGrp="1"/>
          </p:cNvSpPr>
          <p:nvPr>
            <p:ph type="body" sz="quarter" idx="24" hasCustomPrompt="1"/>
          </p:nvPr>
        </p:nvSpPr>
        <p:spPr>
          <a:xfrm>
            <a:off x="8474730" y="5790414"/>
            <a:ext cx="1845900" cy="215444"/>
          </a:xfrm>
        </p:spPr>
        <p:txBody>
          <a:bodyPr/>
          <a:lstStyle>
            <a:lvl1pPr marL="0" indent="0" algn="ctr">
              <a:spcBef>
                <a:spcPts val="0"/>
              </a:spcBef>
              <a:buNone/>
              <a:defRPr sz="1400">
                <a:latin typeface="+mj-lt"/>
              </a:defRPr>
            </a:lvl1pPr>
          </a:lstStyle>
          <a:p>
            <a:pPr lvl="0"/>
            <a:r>
              <a:rPr lang="en-US"/>
              <a:t>Competence Name</a:t>
            </a:r>
          </a:p>
        </p:txBody>
      </p:sp>
    </p:spTree>
    <p:extLst>
      <p:ext uri="{BB962C8B-B14F-4D97-AF65-F5344CB8AC3E}">
        <p14:creationId xmlns:p14="http://schemas.microsoft.com/office/powerpoint/2010/main" val="27386342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userDrawn="1">
          <p15:clr>
            <a:srgbClr val="5ACBF0"/>
          </p15:clr>
        </p15:guide>
        <p15:guide id="12" orient="horz" pos="1440">
          <p15:clr>
            <a:srgbClr val="5ACBF0"/>
          </p15:clr>
        </p15:guide>
        <p15:guide id="14" orient="horz" pos="2717" userDrawn="1">
          <p15:clr>
            <a:srgbClr val="5ACBF0"/>
          </p15:clr>
        </p15:guide>
        <p15:guide id="15" pos="4268" userDrawn="1">
          <p15:clr>
            <a:srgbClr val="5ACBF0"/>
          </p15:clr>
        </p15:guide>
        <p15:guide id="16" pos="4521" userDrawn="1">
          <p15:clr>
            <a:srgbClr val="5ACBF0"/>
          </p15:clr>
        </p15:guide>
        <p15:guide id="17" pos="5790" userDrawn="1">
          <p15:clr>
            <a:srgbClr val="5ACBF0"/>
          </p15:clr>
        </p15:guide>
        <p15:guide id="18" pos="6042"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userDrawn="1">
          <p15:clr>
            <a:srgbClr val="5ACBF0"/>
          </p15:clr>
        </p15:guide>
        <p15:guide id="32" orient="horz" pos="1455">
          <p15:clr>
            <a:srgbClr val="5ACBF0"/>
          </p15:clr>
        </p15:guide>
        <p15:guide id="33" pos="472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719" userDrawn="1">
          <p15:clr>
            <a:srgbClr val="5ACBF0"/>
          </p15:clr>
        </p15:guide>
        <p15:guide id="29" orient="horz" pos="2160">
          <p15:clr>
            <a:srgbClr val="5ACBF0"/>
          </p15:clr>
        </p15:guide>
        <p15:guide id="30" pos="4537"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70E352-FC4E-7B98-BBDA-442666A146DD}"/>
              </a:ext>
            </a:extLst>
          </p:cNvPr>
          <p:cNvPicPr>
            <a:picLocks noChangeAspect="1"/>
          </p:cNvPicPr>
          <p:nvPr userDrawn="1"/>
        </p:nvPicPr>
        <p:blipFill>
          <a:blip r:embed="rId2"/>
          <a:srcRect/>
          <a:stretch/>
        </p:blipFill>
        <p:spPr>
          <a:xfrm>
            <a:off x="-1793955" y="1"/>
            <a:ext cx="17225367" cy="6857999"/>
          </a:xfrm>
          <a:prstGeom prst="rect">
            <a:avLst/>
          </a:prstGeom>
        </p:spPr>
      </p:pic>
      <p:sp>
        <p:nvSpPr>
          <p:cNvPr id="9" name="Title 1"/>
          <p:cNvSpPr>
            <a:spLocks noGrp="1"/>
          </p:cNvSpPr>
          <p:nvPr>
            <p:ph type="title" hasCustomPrompt="1"/>
          </p:nvPr>
        </p:nvSpPr>
        <p:spPr bwMode="white">
          <a:xfrm>
            <a:off x="584200" y="2302670"/>
            <a:ext cx="4297901" cy="1231106"/>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231301"/>
            <a:ext cx="2696882"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Graphic 2">
            <a:extLst>
              <a:ext uri="{FF2B5EF4-FFF2-40B4-BE49-F238E27FC236}">
                <a16:creationId xmlns:a16="http://schemas.microsoft.com/office/drawing/2014/main" id="{3EE4929C-71E0-8192-C0E6-0FBAFF49426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pic>
        <p:nvPicPr>
          <p:cNvPr id="6" name="Grafik 21" descr="Ein Bild, das Schrift, Text, Grafiken, Screenshot enthält.&#10;&#10;Automatisch generierte Beschreibung">
            <a:extLst>
              <a:ext uri="{FF2B5EF4-FFF2-40B4-BE49-F238E27FC236}">
                <a16:creationId xmlns:a16="http://schemas.microsoft.com/office/drawing/2014/main" id="{C27CCE7E-F2C7-06E0-8F7E-43D59B10E301}"/>
              </a:ext>
            </a:extLst>
          </p:cNvPr>
          <p:cNvPicPr>
            <a:picLocks noChangeAspect="1"/>
          </p:cNvPicPr>
          <p:nvPr userDrawn="1"/>
        </p:nvPicPr>
        <p:blipFill>
          <a:blip r:embed="rId5"/>
          <a:stretch>
            <a:fillRect/>
          </a:stretch>
        </p:blipFill>
        <p:spPr>
          <a:xfrm>
            <a:off x="10268659" y="74787"/>
            <a:ext cx="1415020" cy="900467"/>
          </a:xfrm>
          <a:prstGeom prst="rect">
            <a:avLst/>
          </a:prstGeom>
        </p:spPr>
      </p:pic>
    </p:spTree>
    <p:extLst>
      <p:ext uri="{BB962C8B-B14F-4D97-AF65-F5344CB8AC3E}">
        <p14:creationId xmlns:p14="http://schemas.microsoft.com/office/powerpoint/2010/main" val="2234302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D4EC8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3B6A9A-143B-9EB7-C5CF-768C94561442}"/>
              </a:ext>
            </a:extLst>
          </p:cNvPr>
          <p:cNvPicPr>
            <a:picLocks noChangeAspect="1"/>
          </p:cNvPicPr>
          <p:nvPr userDrawn="1"/>
        </p:nvPicPr>
        <p:blipFill rotWithShape="1">
          <a:blip r:embed="rId2"/>
          <a:srcRect l="-7566" r="40729"/>
          <a:stretch/>
        </p:blipFill>
        <p:spPr>
          <a:xfrm>
            <a:off x="9517033" y="1090"/>
            <a:ext cx="2674967" cy="6855821"/>
          </a:xfrm>
          <a:prstGeom prst="rect">
            <a:avLst/>
          </a:prstGeom>
        </p:spPr>
      </p:pic>
      <p:sp>
        <p:nvSpPr>
          <p:cNvPr id="2" name="Title 1"/>
          <p:cNvSpPr>
            <a:spLocks noGrp="1"/>
          </p:cNvSpPr>
          <p:nvPr>
            <p:ph type="title" hasCustomPrompt="1"/>
          </p:nvPr>
        </p:nvSpPr>
        <p:spPr>
          <a:xfrm>
            <a:off x="4865688" y="2977192"/>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6118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907464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userDrawn="1">
          <p15:clr>
            <a:srgbClr val="5ACBF0"/>
          </p15:clr>
        </p15:guide>
        <p15:guide id="3" orient="horz" pos="1910">
          <p15:clr>
            <a:srgbClr val="5ACBF0"/>
          </p15:clr>
        </p15:guide>
        <p15:guide id="4" orient="horz" pos="2503" userDrawn="1">
          <p15:clr>
            <a:srgbClr val="5ACBF0"/>
          </p15:clr>
        </p15:guide>
        <p15:guide id="5" orient="horz" pos="2223"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77192"/>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6118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2413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userDrawn="1">
          <p15:clr>
            <a:srgbClr val="5ACBF0"/>
          </p15:clr>
        </p15:guide>
        <p15:guide id="3" orient="horz" pos="1910">
          <p15:clr>
            <a:srgbClr val="5ACBF0"/>
          </p15:clr>
        </p15:guide>
        <p15:guide id="4" orient="horz" pos="2505">
          <p15:clr>
            <a:srgbClr val="5ACBF0"/>
          </p15:clr>
        </p15:guide>
        <p15:guide id="5" orient="horz" pos="2223"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D4EC8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ADAC6-B1E7-F4BB-629D-EB2CEE724B56}"/>
              </a:ext>
            </a:extLst>
          </p:cNvPr>
          <p:cNvPicPr>
            <a:picLocks noChangeAspect="1"/>
          </p:cNvPicPr>
          <p:nvPr userDrawn="1"/>
        </p:nvPicPr>
        <p:blipFill rotWithShape="1">
          <a:blip r:embed="rId2"/>
          <a:srcRect l="-4890" r="48771"/>
          <a:stretch/>
        </p:blipFill>
        <p:spPr>
          <a:xfrm>
            <a:off x="10224947" y="933"/>
            <a:ext cx="1967053" cy="6856134"/>
          </a:xfrm>
          <a:prstGeom prst="rect">
            <a:avLst/>
          </a:prstGeom>
        </p:spPr>
      </p:pic>
      <p:sp>
        <p:nvSpPr>
          <p:cNvPr id="2" name="Title 1"/>
          <p:cNvSpPr>
            <a:spLocks noGrp="1"/>
          </p:cNvSpPr>
          <p:nvPr>
            <p:ph type="title" hasCustomPrompt="1"/>
          </p:nvPr>
        </p:nvSpPr>
        <p:spPr>
          <a:xfrm>
            <a:off x="4865688" y="2980408"/>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691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userDrawn="1">
          <p15:clr>
            <a:srgbClr val="5ACBF0"/>
          </p15:clr>
        </p15:guide>
        <p15:guide id="3" orient="horz" pos="1911">
          <p15:clr>
            <a:srgbClr val="5ACBF0"/>
          </p15:clr>
        </p15:guide>
        <p15:guide id="4" orient="horz" pos="2223"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80408"/>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0422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userDrawn="1">
          <p15:clr>
            <a:srgbClr val="5ACBF0"/>
          </p15:clr>
        </p15:guide>
        <p15:guide id="3" orient="horz" pos="1911">
          <p15:clr>
            <a:srgbClr val="5ACBF0"/>
          </p15:clr>
        </p15:guide>
        <p15:guide id="4" orient="horz" pos="222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612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userDrawn="1">
          <p15:clr>
            <a:srgbClr val="5ACBF0"/>
          </p15:clr>
        </p15:guide>
        <p15:guide id="32" pos="4494" userDrawn="1">
          <p15:clr>
            <a:srgbClr val="5ACBF0"/>
          </p15:clr>
        </p15:guide>
        <p15:guide id="33" pos="5811" userDrawn="1">
          <p15:clr>
            <a:srgbClr val="5ACBF0"/>
          </p15:clr>
        </p15:guide>
        <p15:guide id="34" pos="5998" userDrawn="1">
          <p15:clr>
            <a:srgbClr val="5ACBF0"/>
          </p15:clr>
        </p15:guide>
        <p15:guide id="35" pos="3653" userDrawn="1">
          <p15:clr>
            <a:srgbClr val="A4A3A4"/>
          </p15:clr>
        </p15:guide>
        <p15:guide id="36" pos="5151" userDrawn="1">
          <p15:clr>
            <a:srgbClr val="A4A3A4"/>
          </p15:clr>
        </p15:guide>
        <p15:guide id="37" pos="6652" userDrawn="1">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526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userDrawn="1">
          <p15:clr>
            <a:srgbClr val="5ACBF0"/>
          </p15:clr>
        </p15:guide>
        <p15:guide id="32" pos="4494" userDrawn="1">
          <p15:clr>
            <a:srgbClr val="5ACBF0"/>
          </p15:clr>
        </p15:guide>
        <p15:guide id="33" pos="5811" userDrawn="1">
          <p15:clr>
            <a:srgbClr val="5ACBF0"/>
          </p15:clr>
        </p15:guide>
        <p15:guide id="34" pos="5998" userDrawn="1">
          <p15:clr>
            <a:srgbClr val="5ACBF0"/>
          </p15:clr>
        </p15:guide>
        <p15:guide id="35" pos="3653" userDrawn="1">
          <p15:clr>
            <a:srgbClr val="A4A3A4"/>
          </p15:clr>
        </p15:guide>
        <p15:guide id="36" pos="5151" userDrawn="1">
          <p15:clr>
            <a:srgbClr val="A4A3A4"/>
          </p15:clr>
        </p15:guide>
        <p15:guide id="37" pos="6652" userDrawn="1">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Graphic 2">
            <a:extLst>
              <a:ext uri="{FF2B5EF4-FFF2-40B4-BE49-F238E27FC236}">
                <a16:creationId xmlns:a16="http://schemas.microsoft.com/office/drawing/2014/main" id="{C1E19FC2-5E72-661D-355F-050D690832A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5335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6DC5A-6B44-40DE-866E-551057F73B63}"/>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8C6043E0-5EC7-5E8D-49F5-BE07A66CCDE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95F0E574-8D65-FD2C-8DE3-36010D4A2193}"/>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1A504C36-2D91-E0CC-7055-684A5094DE3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AD219EC-53C9-E07C-FBA2-2C3552F8EF08}"/>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6722780-4BAE-3161-F01D-484EB1FF6394}"/>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1643910-282F-8C7F-ECA3-F811C8C4CB7B}"/>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ECC71E-8DC6-8B83-685D-B438C0E1F5B2}"/>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BA0F46D-B437-C0AC-DF26-8880BAC95310}"/>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DDF541C-82D8-A744-B98F-53D6D3BDB501}"/>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A8619ED-46A6-7761-68D3-F73E436A6A6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9365668-FEE7-2E0A-390B-656E4068A6F7}"/>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C17FDF5-E852-2BBD-38D2-0A37B7CFB4D4}"/>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C46C40-BA5A-FFA6-358E-148CB26FED2A}"/>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3888494-B3AE-5DCD-BF4D-85F451A8E542}"/>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1226DDC-29A2-114C-6483-5E79184D7841}"/>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34BE066-4F3E-D419-DA9F-FAE1F626250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970144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Graphic 1">
            <a:extLst>
              <a:ext uri="{FF2B5EF4-FFF2-40B4-BE49-F238E27FC236}">
                <a16:creationId xmlns:a16="http://schemas.microsoft.com/office/drawing/2014/main" id="{BFC2A2BF-475E-2D0C-9E33-4759D9E566F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pic>
        <p:nvPicPr>
          <p:cNvPr id="3" name="Grafik 2" descr="Ein Bild, das Schrift, Text, Grafiken, Screenshot enthält.&#10;&#10;Automatisch generierte Beschreibung">
            <a:extLst>
              <a:ext uri="{FF2B5EF4-FFF2-40B4-BE49-F238E27FC236}">
                <a16:creationId xmlns:a16="http://schemas.microsoft.com/office/drawing/2014/main" id="{786CC36B-12D9-75A4-A84F-1A211005F1CA}"/>
              </a:ext>
            </a:extLst>
          </p:cNvPr>
          <p:cNvPicPr>
            <a:picLocks noChangeAspect="1"/>
          </p:cNvPicPr>
          <p:nvPr userDrawn="1"/>
        </p:nvPicPr>
        <p:blipFill>
          <a:blip r:embed="rId4"/>
          <a:stretch>
            <a:fillRect/>
          </a:stretch>
        </p:blipFill>
        <p:spPr>
          <a:xfrm>
            <a:off x="571500" y="571500"/>
            <a:ext cx="1724541" cy="1097435"/>
          </a:xfrm>
          <a:prstGeom prst="rect">
            <a:avLst/>
          </a:prstGeom>
        </p:spPr>
      </p:pic>
    </p:spTree>
    <p:extLst>
      <p:ext uri="{BB962C8B-B14F-4D97-AF65-F5344CB8AC3E}">
        <p14:creationId xmlns:p14="http://schemas.microsoft.com/office/powerpoint/2010/main" val="268575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E274DB-3AB3-5BAB-1181-B287493F770C}"/>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defRPr lang="en-US" sz="4000" b="0" kern="1200" cap="none" spc="-50" baseline="0" dirty="0">
                <a:ln w="3175">
                  <a:noFill/>
                </a:ln>
                <a:solidFill>
                  <a:srgbClr val="D4EC8E"/>
                </a:solidFill>
                <a:effectLst/>
                <a:latin typeface="+mj-lt"/>
                <a:ea typeface="+mn-ea"/>
                <a:cs typeface="Segoe UI" pitchFamily="34" charset="0"/>
              </a:defRPr>
            </a:lvl1pPr>
          </a:lstStyle>
          <a:p>
            <a:pPr lvl="0" algn="l" defTabSz="932742" rtl="0" eaLnBrk="1" latinLnBrk="0" hangingPunct="1">
              <a:lnSpc>
                <a:spcPct val="100000"/>
              </a:lnSpc>
              <a:spcBef>
                <a:spcPct val="0"/>
              </a:spcBef>
              <a:buNone/>
            </a:pPr>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3" name="Graphic 2">
            <a:extLst>
              <a:ext uri="{FF2B5EF4-FFF2-40B4-BE49-F238E27FC236}">
                <a16:creationId xmlns:a16="http://schemas.microsoft.com/office/drawing/2014/main" id="{2AE4DBD7-A9D6-4E7F-F553-94785A9A476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7918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F26C050F-2771-75D0-94C4-C47AB8CA79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Graphic 2">
            <a:extLst>
              <a:ext uri="{FF2B5EF4-FFF2-40B4-BE49-F238E27FC236}">
                <a16:creationId xmlns:a16="http://schemas.microsoft.com/office/drawing/2014/main" id="{2724CD48-125C-4966-FCCF-636D32275A3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0165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18223"/>
            <a:ext cx="5688011"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4865688" y="3962400"/>
            <a:ext cx="568801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white - EMF" descr="Microsoft logo white text version">
            <a:extLst>
              <a:ext uri="{FF2B5EF4-FFF2-40B4-BE49-F238E27FC236}">
                <a16:creationId xmlns:a16="http://schemas.microsoft.com/office/drawing/2014/main" id="{D9DE1339-6DEB-4603-570D-DA7B060BB79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pic>
        <p:nvPicPr>
          <p:cNvPr id="2" name="Graphic 1">
            <a:extLst>
              <a:ext uri="{FF2B5EF4-FFF2-40B4-BE49-F238E27FC236}">
                <a16:creationId xmlns:a16="http://schemas.microsoft.com/office/drawing/2014/main" id="{51593CBF-0B29-242E-AE04-D6E54E1B9C0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223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4669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dirty="0"/>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6475633"/>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517461"/>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3437315574"/>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pic>
        <p:nvPicPr>
          <p:cNvPr id="4" name="Graphic 3">
            <a:extLst>
              <a:ext uri="{FF2B5EF4-FFF2-40B4-BE49-F238E27FC236}">
                <a16:creationId xmlns:a16="http://schemas.microsoft.com/office/drawing/2014/main" id="{52C3A46E-5C3D-D9AE-A668-4F27AB7493A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222449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2">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887059743"/>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with PI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896FBB41-CEF4-76F8-FC18-4372167E4573}"/>
              </a:ext>
            </a:extLst>
          </p:cNvPr>
          <p:cNvSpPr/>
          <p:nvPr userDrawn="1"/>
        </p:nvSpPr>
        <p:spPr bwMode="ltGray">
          <a:xfrm>
            <a:off x="0" y="0"/>
            <a:ext cx="4067175" cy="6858000"/>
          </a:xfrm>
          <a:prstGeom prst="rect">
            <a:avLst/>
          </a:prstGeom>
          <a:pattFill prst="solidDmnd">
            <a:fgClr>
              <a:srgbClr val="434343"/>
            </a:fgClr>
            <a:bgClr>
              <a:srgbClr val="2E2E2E"/>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a:solidFill>
                <a:srgbClr val="FFFFFF"/>
              </a:solidFill>
              <a:cs typeface="Segoe UI" pitchFamily="34" charset="0"/>
            </a:endParaRPr>
          </a:p>
        </p:txBody>
      </p:sp>
      <p:sp>
        <p:nvSpPr>
          <p:cNvPr id="4" name="Graphic 8" descr="Speaker">
            <a:extLst>
              <a:ext uri="{FF2B5EF4-FFF2-40B4-BE49-F238E27FC236}">
                <a16:creationId xmlns:a16="http://schemas.microsoft.com/office/drawing/2014/main" id="{271F40BE-648C-DD67-1C40-FB8268239B53}"/>
              </a:ext>
            </a:extLst>
          </p:cNvPr>
          <p:cNvSpPr/>
          <p:nvPr userDrawn="1"/>
        </p:nvSpPr>
        <p:spPr>
          <a:xfrm>
            <a:off x="319984" y="531005"/>
            <a:ext cx="3427206" cy="6326995"/>
          </a:xfrm>
          <a:custGeom>
            <a:avLst/>
            <a:gdLst>
              <a:gd name="connsiteX0" fmla="*/ 1197016 w 3427206"/>
              <a:gd name="connsiteY0" fmla="*/ 6326995 h 6326995"/>
              <a:gd name="connsiteX1" fmla="*/ 1170101 w 3427206"/>
              <a:gd name="connsiteY1" fmla="*/ 5745626 h 6326995"/>
              <a:gd name="connsiteX2" fmla="*/ 1180867 w 3427206"/>
              <a:gd name="connsiteY2" fmla="*/ 5336515 h 6326995"/>
              <a:gd name="connsiteX3" fmla="*/ 1116270 w 3427206"/>
              <a:gd name="connsiteY3" fmla="*/ 4706698 h 6326995"/>
              <a:gd name="connsiteX4" fmla="*/ 1062440 w 3427206"/>
              <a:gd name="connsiteY4" fmla="*/ 4335268 h 6326995"/>
              <a:gd name="connsiteX5" fmla="*/ 911714 w 3427206"/>
              <a:gd name="connsiteY5" fmla="*/ 4319119 h 6326995"/>
              <a:gd name="connsiteX6" fmla="*/ 954779 w 3427206"/>
              <a:gd name="connsiteY6" fmla="*/ 3926156 h 6326995"/>
              <a:gd name="connsiteX7" fmla="*/ 1057057 w 3427206"/>
              <a:gd name="connsiteY7" fmla="*/ 3307106 h 6326995"/>
              <a:gd name="connsiteX8" fmla="*/ 1094738 w 3427206"/>
              <a:gd name="connsiteY8" fmla="*/ 3204828 h 6326995"/>
              <a:gd name="connsiteX9" fmla="*/ 1132419 w 3427206"/>
              <a:gd name="connsiteY9" fmla="*/ 3134849 h 6326995"/>
              <a:gd name="connsiteX10" fmla="*/ 1073206 w 3427206"/>
              <a:gd name="connsiteY10" fmla="*/ 3043337 h 6326995"/>
              <a:gd name="connsiteX11" fmla="*/ 933247 w 3427206"/>
              <a:gd name="connsiteY11" fmla="*/ 3043337 h 6326995"/>
              <a:gd name="connsiteX12" fmla="*/ 556433 w 3427206"/>
              <a:gd name="connsiteY12" fmla="*/ 2854930 h 6326995"/>
              <a:gd name="connsiteX13" fmla="*/ 540284 w 3427206"/>
              <a:gd name="connsiteY13" fmla="*/ 2768801 h 6326995"/>
              <a:gd name="connsiteX14" fmla="*/ 588732 w 3427206"/>
              <a:gd name="connsiteY14" fmla="*/ 2709588 h 6326995"/>
              <a:gd name="connsiteX15" fmla="*/ 545667 w 3427206"/>
              <a:gd name="connsiteY15" fmla="*/ 2661140 h 6326995"/>
              <a:gd name="connsiteX16" fmla="*/ 491837 w 3427206"/>
              <a:gd name="connsiteY16" fmla="*/ 2623459 h 6326995"/>
              <a:gd name="connsiteX17" fmla="*/ 438006 w 3427206"/>
              <a:gd name="connsiteY17" fmla="*/ 2526564 h 6326995"/>
              <a:gd name="connsiteX18" fmla="*/ 389559 w 3427206"/>
              <a:gd name="connsiteY18" fmla="*/ 2494266 h 6326995"/>
              <a:gd name="connsiteX19" fmla="*/ 217302 w 3427206"/>
              <a:gd name="connsiteY19" fmla="*/ 2402754 h 6326995"/>
              <a:gd name="connsiteX20" fmla="*/ 158088 w 3427206"/>
              <a:gd name="connsiteY20" fmla="*/ 2332774 h 6326995"/>
              <a:gd name="connsiteX21" fmla="*/ 104258 w 3427206"/>
              <a:gd name="connsiteY21" fmla="*/ 2295093 h 6326995"/>
              <a:gd name="connsiteX22" fmla="*/ 77342 w 3427206"/>
              <a:gd name="connsiteY22" fmla="*/ 2262795 h 6326995"/>
              <a:gd name="connsiteX23" fmla="*/ 12746 w 3427206"/>
              <a:gd name="connsiteY23" fmla="*/ 2235880 h 6326995"/>
              <a:gd name="connsiteX24" fmla="*/ 1980 w 3427206"/>
              <a:gd name="connsiteY24" fmla="*/ 2165900 h 6326995"/>
              <a:gd name="connsiteX25" fmla="*/ 12746 w 3427206"/>
              <a:gd name="connsiteY25" fmla="*/ 2122836 h 6326995"/>
              <a:gd name="connsiteX26" fmla="*/ 109641 w 3427206"/>
              <a:gd name="connsiteY26" fmla="*/ 2101303 h 6326995"/>
              <a:gd name="connsiteX27" fmla="*/ 222685 w 3427206"/>
              <a:gd name="connsiteY27" fmla="*/ 2095920 h 6326995"/>
              <a:gd name="connsiteX28" fmla="*/ 357261 w 3427206"/>
              <a:gd name="connsiteY28" fmla="*/ 2095920 h 6326995"/>
              <a:gd name="connsiteX29" fmla="*/ 260366 w 3427206"/>
              <a:gd name="connsiteY29" fmla="*/ 1977493 h 6326995"/>
              <a:gd name="connsiteX30" fmla="*/ 281898 w 3427206"/>
              <a:gd name="connsiteY30" fmla="*/ 1869832 h 6326995"/>
              <a:gd name="connsiteX31" fmla="*/ 341112 w 3427206"/>
              <a:gd name="connsiteY31" fmla="*/ 1902131 h 6326995"/>
              <a:gd name="connsiteX32" fmla="*/ 427240 w 3427206"/>
              <a:gd name="connsiteY32" fmla="*/ 2015175 h 6326995"/>
              <a:gd name="connsiteX33" fmla="*/ 534901 w 3427206"/>
              <a:gd name="connsiteY33" fmla="*/ 2085154 h 6326995"/>
              <a:gd name="connsiteX34" fmla="*/ 615647 w 3427206"/>
              <a:gd name="connsiteY34" fmla="*/ 2225114 h 6326995"/>
              <a:gd name="connsiteX35" fmla="*/ 626413 w 3427206"/>
              <a:gd name="connsiteY35" fmla="*/ 2295093 h 6326995"/>
              <a:gd name="connsiteX36" fmla="*/ 658711 w 3427206"/>
              <a:gd name="connsiteY36" fmla="*/ 2322008 h 6326995"/>
              <a:gd name="connsiteX37" fmla="*/ 728691 w 3427206"/>
              <a:gd name="connsiteY37" fmla="*/ 2370456 h 6326995"/>
              <a:gd name="connsiteX38" fmla="*/ 933247 w 3427206"/>
              <a:gd name="connsiteY38" fmla="*/ 1681426 h 6326995"/>
              <a:gd name="connsiteX39" fmla="*/ 1046291 w 3427206"/>
              <a:gd name="connsiteY39" fmla="*/ 1460721 h 6326995"/>
              <a:gd name="connsiteX40" fmla="*/ 1288528 w 3427206"/>
              <a:gd name="connsiteY40" fmla="*/ 1363826 h 6326995"/>
              <a:gd name="connsiteX41" fmla="*/ 1579212 w 3427206"/>
              <a:gd name="connsiteY41" fmla="*/ 1245399 h 6326995"/>
              <a:gd name="connsiteX42" fmla="*/ 1713788 w 3427206"/>
              <a:gd name="connsiteY42" fmla="*/ 1121589 h 6326995"/>
              <a:gd name="connsiteX43" fmla="*/ 1719171 w 3427206"/>
              <a:gd name="connsiteY43" fmla="*/ 981630 h 6326995"/>
              <a:gd name="connsiteX44" fmla="*/ 1638426 w 3427206"/>
              <a:gd name="connsiteY44" fmla="*/ 836287 h 6326995"/>
              <a:gd name="connsiteX45" fmla="*/ 1638426 w 3427206"/>
              <a:gd name="connsiteY45" fmla="*/ 556369 h 6326995"/>
              <a:gd name="connsiteX46" fmla="*/ 1606127 w 3427206"/>
              <a:gd name="connsiteY46" fmla="*/ 421793 h 6326995"/>
              <a:gd name="connsiteX47" fmla="*/ 1686873 w 3427206"/>
              <a:gd name="connsiteY47" fmla="*/ 238769 h 6326995"/>
              <a:gd name="connsiteX48" fmla="*/ 1729937 w 3427206"/>
              <a:gd name="connsiteY48" fmla="*/ 141874 h 6326995"/>
              <a:gd name="connsiteX49" fmla="*/ 1848364 w 3427206"/>
              <a:gd name="connsiteY49" fmla="*/ 18064 h 6326995"/>
              <a:gd name="connsiteX50" fmla="*/ 2069069 w 3427206"/>
              <a:gd name="connsiteY50" fmla="*/ 28830 h 6326995"/>
              <a:gd name="connsiteX51" fmla="*/ 2246710 w 3427206"/>
              <a:gd name="connsiteY51" fmla="*/ 163407 h 6326995"/>
              <a:gd name="connsiteX52" fmla="*/ 2440499 w 3427206"/>
              <a:gd name="connsiteY52" fmla="*/ 319515 h 6326995"/>
              <a:gd name="connsiteX53" fmla="*/ 2462032 w 3427206"/>
              <a:gd name="connsiteY53" fmla="*/ 561752 h 6326995"/>
              <a:gd name="connsiteX54" fmla="*/ 2370520 w 3427206"/>
              <a:gd name="connsiteY54" fmla="*/ 782457 h 6326995"/>
              <a:gd name="connsiteX55" fmla="*/ 2332839 w 3427206"/>
              <a:gd name="connsiteY55" fmla="*/ 895501 h 6326995"/>
              <a:gd name="connsiteX56" fmla="*/ 2289774 w 3427206"/>
              <a:gd name="connsiteY56" fmla="*/ 911650 h 6326995"/>
              <a:gd name="connsiteX57" fmla="*/ 2300540 w 3427206"/>
              <a:gd name="connsiteY57" fmla="*/ 960097 h 6326995"/>
              <a:gd name="connsiteX58" fmla="*/ 2279008 w 3427206"/>
              <a:gd name="connsiteY58" fmla="*/ 1040843 h 6326995"/>
              <a:gd name="connsiteX59" fmla="*/ 2322072 w 3427206"/>
              <a:gd name="connsiteY59" fmla="*/ 1137738 h 6326995"/>
              <a:gd name="connsiteX60" fmla="*/ 2392052 w 3427206"/>
              <a:gd name="connsiteY60" fmla="*/ 1137738 h 6326995"/>
              <a:gd name="connsiteX61" fmla="*/ 2488947 w 3427206"/>
              <a:gd name="connsiteY61" fmla="*/ 1229250 h 6326995"/>
              <a:gd name="connsiteX62" fmla="*/ 2774248 w 3427206"/>
              <a:gd name="connsiteY62" fmla="*/ 1374592 h 6326995"/>
              <a:gd name="connsiteX63" fmla="*/ 3021869 w 3427206"/>
              <a:gd name="connsiteY63" fmla="*/ 1498402 h 6326995"/>
              <a:gd name="connsiteX64" fmla="*/ 3091848 w 3427206"/>
              <a:gd name="connsiteY64" fmla="*/ 1643744 h 6326995"/>
              <a:gd name="connsiteX65" fmla="*/ 3145679 w 3427206"/>
              <a:gd name="connsiteY65" fmla="*/ 1891365 h 6326995"/>
              <a:gd name="connsiteX66" fmla="*/ 3237190 w 3427206"/>
              <a:gd name="connsiteY66" fmla="*/ 1907514 h 6326995"/>
              <a:gd name="connsiteX67" fmla="*/ 3355617 w 3427206"/>
              <a:gd name="connsiteY67" fmla="*/ 1939812 h 6326995"/>
              <a:gd name="connsiteX68" fmla="*/ 3382533 w 3427206"/>
              <a:gd name="connsiteY68" fmla="*/ 1999025 h 6326995"/>
              <a:gd name="connsiteX69" fmla="*/ 3377150 w 3427206"/>
              <a:gd name="connsiteY69" fmla="*/ 2031324 h 6326995"/>
              <a:gd name="connsiteX70" fmla="*/ 3398682 w 3427206"/>
              <a:gd name="connsiteY70" fmla="*/ 2063622 h 6326995"/>
              <a:gd name="connsiteX71" fmla="*/ 3409448 w 3427206"/>
              <a:gd name="connsiteY71" fmla="*/ 2192815 h 6326995"/>
              <a:gd name="connsiteX72" fmla="*/ 3425597 w 3427206"/>
              <a:gd name="connsiteY72" fmla="*/ 2241263 h 6326995"/>
              <a:gd name="connsiteX73" fmla="*/ 3398682 w 3427206"/>
              <a:gd name="connsiteY73" fmla="*/ 2295093 h 6326995"/>
              <a:gd name="connsiteX74" fmla="*/ 3398682 w 3427206"/>
              <a:gd name="connsiteY74" fmla="*/ 2338157 h 6326995"/>
              <a:gd name="connsiteX75" fmla="*/ 3361000 w 3427206"/>
              <a:gd name="connsiteY75" fmla="*/ 2381222 h 6326995"/>
              <a:gd name="connsiteX76" fmla="*/ 3339468 w 3427206"/>
              <a:gd name="connsiteY76" fmla="*/ 2418903 h 6326995"/>
              <a:gd name="connsiteX77" fmla="*/ 3371767 w 3427206"/>
              <a:gd name="connsiteY77" fmla="*/ 2564245 h 6326995"/>
              <a:gd name="connsiteX78" fmla="*/ 3317936 w 3427206"/>
              <a:gd name="connsiteY78" fmla="*/ 2849547 h 6326995"/>
              <a:gd name="connsiteX79" fmla="*/ 3183360 w 3427206"/>
              <a:gd name="connsiteY79" fmla="*/ 2994889 h 6326995"/>
              <a:gd name="connsiteX80" fmla="*/ 3038018 w 3427206"/>
              <a:gd name="connsiteY80" fmla="*/ 3016422 h 6326995"/>
              <a:gd name="connsiteX81" fmla="*/ 2973421 w 3427206"/>
              <a:gd name="connsiteY81" fmla="*/ 3064869 h 6326995"/>
              <a:gd name="connsiteX82" fmla="*/ 2817313 w 3427206"/>
              <a:gd name="connsiteY82" fmla="*/ 3070252 h 6326995"/>
              <a:gd name="connsiteX83" fmla="*/ 2801164 w 3427206"/>
              <a:gd name="connsiteY83" fmla="*/ 3091784 h 6326995"/>
              <a:gd name="connsiteX84" fmla="*/ 2849611 w 3427206"/>
              <a:gd name="connsiteY84" fmla="*/ 3608557 h 6326995"/>
              <a:gd name="connsiteX85" fmla="*/ 2887292 w 3427206"/>
              <a:gd name="connsiteY85" fmla="*/ 4378333 h 6326995"/>
              <a:gd name="connsiteX86" fmla="*/ 2817313 w 3427206"/>
              <a:gd name="connsiteY86" fmla="*/ 4405248 h 6326995"/>
              <a:gd name="connsiteX87" fmla="*/ 2838845 w 3427206"/>
              <a:gd name="connsiteY87" fmla="*/ 4625953 h 6326995"/>
              <a:gd name="connsiteX88" fmla="*/ 2811930 w 3427206"/>
              <a:gd name="connsiteY88" fmla="*/ 4997383 h 6326995"/>
              <a:gd name="connsiteX89" fmla="*/ 2822696 w 3427206"/>
              <a:gd name="connsiteY89" fmla="*/ 5088895 h 6326995"/>
              <a:gd name="connsiteX90" fmla="*/ 2817313 w 3427206"/>
              <a:gd name="connsiteY90" fmla="*/ 5336515 h 6326995"/>
              <a:gd name="connsiteX91" fmla="*/ 2817313 w 3427206"/>
              <a:gd name="connsiteY91" fmla="*/ 5433410 h 6326995"/>
              <a:gd name="connsiteX92" fmla="*/ 2871143 w 3427206"/>
              <a:gd name="connsiteY92" fmla="*/ 5616433 h 6326995"/>
              <a:gd name="connsiteX93" fmla="*/ 2854994 w 3427206"/>
              <a:gd name="connsiteY93" fmla="*/ 5691796 h 6326995"/>
              <a:gd name="connsiteX94" fmla="*/ 2930357 w 3427206"/>
              <a:gd name="connsiteY94" fmla="*/ 5998630 h 6326995"/>
              <a:gd name="connsiteX95" fmla="*/ 2941123 w 3427206"/>
              <a:gd name="connsiteY95" fmla="*/ 6203185 h 6326995"/>
              <a:gd name="connsiteX96" fmla="*/ 2957272 w 3427206"/>
              <a:gd name="connsiteY96" fmla="*/ 6321612 h 6326995"/>
              <a:gd name="connsiteX97" fmla="*/ 2327456 w 3427206"/>
              <a:gd name="connsiteY97" fmla="*/ 6321612 h 6326995"/>
              <a:gd name="connsiteX98" fmla="*/ 2268242 w 3427206"/>
              <a:gd name="connsiteY98" fmla="*/ 6079375 h 6326995"/>
              <a:gd name="connsiteX99" fmla="*/ 2241327 w 3427206"/>
              <a:gd name="connsiteY99" fmla="*/ 5901735 h 6326995"/>
              <a:gd name="connsiteX100" fmla="*/ 2192879 w 3427206"/>
              <a:gd name="connsiteY100" fmla="*/ 5444176 h 6326995"/>
              <a:gd name="connsiteX101" fmla="*/ 2079835 w 3427206"/>
              <a:gd name="connsiteY101" fmla="*/ 5061979 h 6326995"/>
              <a:gd name="connsiteX102" fmla="*/ 2030850 w 3427206"/>
              <a:gd name="connsiteY102" fmla="*/ 4846658 h 6326995"/>
              <a:gd name="connsiteX103" fmla="*/ 1951181 w 3427206"/>
              <a:gd name="connsiteY103" fmla="*/ 4634027 h 6326995"/>
              <a:gd name="connsiteX104" fmla="*/ 1901118 w 3427206"/>
              <a:gd name="connsiteY104" fmla="*/ 4841813 h 6326995"/>
              <a:gd name="connsiteX105" fmla="*/ 1859131 w 3427206"/>
              <a:gd name="connsiteY105" fmla="*/ 4975851 h 6326995"/>
              <a:gd name="connsiteX106" fmla="*/ 1799917 w 3427206"/>
              <a:gd name="connsiteY106" fmla="*/ 5557220 h 6326995"/>
              <a:gd name="connsiteX107" fmla="*/ 1783768 w 3427206"/>
              <a:gd name="connsiteY107" fmla="*/ 5950182 h 6326995"/>
              <a:gd name="connsiteX108" fmla="*/ 1773002 w 3427206"/>
              <a:gd name="connsiteY108" fmla="*/ 6321612 h 6326995"/>
              <a:gd name="connsiteX109" fmla="*/ 1197016 w 3427206"/>
              <a:gd name="connsiteY109" fmla="*/ 6326995 h 632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427206" h="6326995">
                <a:moveTo>
                  <a:pt x="1197016" y="6326995"/>
                </a:moveTo>
                <a:lnTo>
                  <a:pt x="1170101" y="5745626"/>
                </a:lnTo>
                <a:cubicBezTo>
                  <a:pt x="1170101" y="5745626"/>
                  <a:pt x="1204552" y="5446867"/>
                  <a:pt x="1180867" y="5336515"/>
                </a:cubicBezTo>
                <a:cubicBezTo>
                  <a:pt x="1157181" y="5226162"/>
                  <a:pt x="1134034" y="4829432"/>
                  <a:pt x="1116270" y="4706698"/>
                </a:cubicBezTo>
                <a:cubicBezTo>
                  <a:pt x="1098506" y="4583965"/>
                  <a:pt x="1062440" y="4335268"/>
                  <a:pt x="1062440" y="4335268"/>
                </a:cubicBezTo>
                <a:lnTo>
                  <a:pt x="911714" y="4319119"/>
                </a:lnTo>
                <a:cubicBezTo>
                  <a:pt x="911714" y="4319119"/>
                  <a:pt x="909023" y="4192617"/>
                  <a:pt x="954779" y="3926156"/>
                </a:cubicBezTo>
                <a:cubicBezTo>
                  <a:pt x="1000535" y="3659696"/>
                  <a:pt x="1057057" y="3307106"/>
                  <a:pt x="1057057" y="3307106"/>
                </a:cubicBezTo>
                <a:lnTo>
                  <a:pt x="1094738" y="3204828"/>
                </a:lnTo>
                <a:lnTo>
                  <a:pt x="1132419" y="3134849"/>
                </a:lnTo>
                <a:lnTo>
                  <a:pt x="1073206" y="3043337"/>
                </a:lnTo>
                <a:cubicBezTo>
                  <a:pt x="1073206" y="3043337"/>
                  <a:pt x="1079666" y="3053026"/>
                  <a:pt x="933247" y="3043337"/>
                </a:cubicBezTo>
                <a:cubicBezTo>
                  <a:pt x="786828" y="3033647"/>
                  <a:pt x="570968" y="2886690"/>
                  <a:pt x="556433" y="2854930"/>
                </a:cubicBezTo>
                <a:cubicBezTo>
                  <a:pt x="541899" y="2823170"/>
                  <a:pt x="540284" y="2768801"/>
                  <a:pt x="540284" y="2768801"/>
                </a:cubicBezTo>
                <a:lnTo>
                  <a:pt x="588732" y="2709588"/>
                </a:lnTo>
                <a:cubicBezTo>
                  <a:pt x="588732" y="2709588"/>
                  <a:pt x="575812" y="2683211"/>
                  <a:pt x="545667" y="2661140"/>
                </a:cubicBezTo>
                <a:cubicBezTo>
                  <a:pt x="515522" y="2639070"/>
                  <a:pt x="497220" y="2635302"/>
                  <a:pt x="491837" y="2623459"/>
                </a:cubicBezTo>
                <a:cubicBezTo>
                  <a:pt x="486454" y="2611616"/>
                  <a:pt x="438006" y="2526564"/>
                  <a:pt x="438006" y="2526564"/>
                </a:cubicBezTo>
                <a:cubicBezTo>
                  <a:pt x="438006" y="2526564"/>
                  <a:pt x="429394" y="2505570"/>
                  <a:pt x="389559" y="2494266"/>
                </a:cubicBezTo>
                <a:cubicBezTo>
                  <a:pt x="349725" y="2482961"/>
                  <a:pt x="267902" y="2443665"/>
                  <a:pt x="217302" y="2402754"/>
                </a:cubicBezTo>
                <a:cubicBezTo>
                  <a:pt x="166701" y="2361843"/>
                  <a:pt x="158088" y="2332774"/>
                  <a:pt x="158088" y="2332774"/>
                </a:cubicBezTo>
                <a:cubicBezTo>
                  <a:pt x="158088" y="2332774"/>
                  <a:pt x="124713" y="2304783"/>
                  <a:pt x="104258" y="2295093"/>
                </a:cubicBezTo>
                <a:cubicBezTo>
                  <a:pt x="83802" y="2285404"/>
                  <a:pt x="77881" y="2277329"/>
                  <a:pt x="77342" y="2262795"/>
                </a:cubicBezTo>
                <a:cubicBezTo>
                  <a:pt x="76804" y="2248261"/>
                  <a:pt x="22435" y="2254720"/>
                  <a:pt x="12746" y="2235880"/>
                </a:cubicBezTo>
                <a:cubicBezTo>
                  <a:pt x="3056" y="2217039"/>
                  <a:pt x="3056" y="2171821"/>
                  <a:pt x="1980" y="2165900"/>
                </a:cubicBezTo>
                <a:cubicBezTo>
                  <a:pt x="903" y="2159979"/>
                  <a:pt x="-5556" y="2131987"/>
                  <a:pt x="12746" y="2122836"/>
                </a:cubicBezTo>
                <a:cubicBezTo>
                  <a:pt x="31048" y="2113685"/>
                  <a:pt x="75189" y="2105610"/>
                  <a:pt x="109641" y="2101303"/>
                </a:cubicBezTo>
                <a:cubicBezTo>
                  <a:pt x="144092" y="2096997"/>
                  <a:pt x="181235" y="2093767"/>
                  <a:pt x="222685" y="2095920"/>
                </a:cubicBezTo>
                <a:cubicBezTo>
                  <a:pt x="264134" y="2098074"/>
                  <a:pt x="357261" y="2095920"/>
                  <a:pt x="357261" y="2095920"/>
                </a:cubicBezTo>
                <a:cubicBezTo>
                  <a:pt x="357261" y="2095920"/>
                  <a:pt x="272209" y="2014636"/>
                  <a:pt x="260366" y="1977493"/>
                </a:cubicBezTo>
                <a:cubicBezTo>
                  <a:pt x="248523" y="1940350"/>
                  <a:pt x="259289" y="1881137"/>
                  <a:pt x="281898" y="1869832"/>
                </a:cubicBezTo>
                <a:cubicBezTo>
                  <a:pt x="304507" y="1858528"/>
                  <a:pt x="327116" y="1875754"/>
                  <a:pt x="341112" y="1902131"/>
                </a:cubicBezTo>
                <a:cubicBezTo>
                  <a:pt x="355108" y="1928508"/>
                  <a:pt x="403555" y="2006024"/>
                  <a:pt x="427240" y="2015175"/>
                </a:cubicBezTo>
                <a:cubicBezTo>
                  <a:pt x="450926" y="2024326"/>
                  <a:pt x="505295" y="2057701"/>
                  <a:pt x="534901" y="2085154"/>
                </a:cubicBezTo>
                <a:cubicBezTo>
                  <a:pt x="564508" y="2112608"/>
                  <a:pt x="619415" y="2203043"/>
                  <a:pt x="615647" y="2225114"/>
                </a:cubicBezTo>
                <a:cubicBezTo>
                  <a:pt x="611879" y="2247184"/>
                  <a:pt x="626413" y="2295093"/>
                  <a:pt x="626413" y="2295093"/>
                </a:cubicBezTo>
                <a:cubicBezTo>
                  <a:pt x="626413" y="2295093"/>
                  <a:pt x="635026" y="2288095"/>
                  <a:pt x="658711" y="2322008"/>
                </a:cubicBezTo>
                <a:cubicBezTo>
                  <a:pt x="682397" y="2355922"/>
                  <a:pt x="712542" y="2379607"/>
                  <a:pt x="728691" y="2370456"/>
                </a:cubicBezTo>
                <a:cubicBezTo>
                  <a:pt x="744840" y="2361305"/>
                  <a:pt x="884799" y="1791240"/>
                  <a:pt x="933247" y="1681426"/>
                </a:cubicBezTo>
                <a:cubicBezTo>
                  <a:pt x="981694" y="1571612"/>
                  <a:pt x="996228" y="1489789"/>
                  <a:pt x="1046291" y="1460721"/>
                </a:cubicBezTo>
                <a:cubicBezTo>
                  <a:pt x="1096353" y="1431652"/>
                  <a:pt x="1139956" y="1418195"/>
                  <a:pt x="1288528" y="1363826"/>
                </a:cubicBezTo>
                <a:cubicBezTo>
                  <a:pt x="1437100" y="1309457"/>
                  <a:pt x="1519999" y="1290617"/>
                  <a:pt x="1579212" y="1245399"/>
                </a:cubicBezTo>
                <a:cubicBezTo>
                  <a:pt x="1638426" y="1200181"/>
                  <a:pt x="1713788" y="1121589"/>
                  <a:pt x="1713788" y="1121589"/>
                </a:cubicBezTo>
                <a:lnTo>
                  <a:pt x="1719171" y="981630"/>
                </a:lnTo>
                <a:cubicBezTo>
                  <a:pt x="1719171" y="981630"/>
                  <a:pt x="1647577" y="884197"/>
                  <a:pt x="1638426" y="836287"/>
                </a:cubicBezTo>
                <a:cubicBezTo>
                  <a:pt x="1629275" y="788378"/>
                  <a:pt x="1645962" y="566597"/>
                  <a:pt x="1638426" y="556369"/>
                </a:cubicBezTo>
                <a:cubicBezTo>
                  <a:pt x="1630889" y="546141"/>
                  <a:pt x="1599668" y="486928"/>
                  <a:pt x="1606127" y="421793"/>
                </a:cubicBezTo>
                <a:cubicBezTo>
                  <a:pt x="1612587" y="356658"/>
                  <a:pt x="1680952" y="258148"/>
                  <a:pt x="1686873" y="238769"/>
                </a:cubicBezTo>
                <a:cubicBezTo>
                  <a:pt x="1692794" y="219390"/>
                  <a:pt x="1723478" y="161792"/>
                  <a:pt x="1729937" y="141874"/>
                </a:cubicBezTo>
                <a:cubicBezTo>
                  <a:pt x="1736397" y="121957"/>
                  <a:pt x="1775155" y="44441"/>
                  <a:pt x="1848364" y="18064"/>
                </a:cubicBezTo>
                <a:cubicBezTo>
                  <a:pt x="1921574" y="-8313"/>
                  <a:pt x="2031926" y="-6698"/>
                  <a:pt x="2069069" y="28830"/>
                </a:cubicBezTo>
                <a:cubicBezTo>
                  <a:pt x="2106212" y="64358"/>
                  <a:pt x="2226793" y="152102"/>
                  <a:pt x="2246710" y="163407"/>
                </a:cubicBezTo>
                <a:cubicBezTo>
                  <a:pt x="2266627" y="174711"/>
                  <a:pt x="2421120" y="273221"/>
                  <a:pt x="2440499" y="319515"/>
                </a:cubicBezTo>
                <a:cubicBezTo>
                  <a:pt x="2459878" y="365809"/>
                  <a:pt x="2470645" y="521917"/>
                  <a:pt x="2462032" y="561752"/>
                </a:cubicBezTo>
                <a:cubicBezTo>
                  <a:pt x="2453419" y="601587"/>
                  <a:pt x="2388822" y="744776"/>
                  <a:pt x="2370520" y="782457"/>
                </a:cubicBezTo>
                <a:cubicBezTo>
                  <a:pt x="2352218" y="820138"/>
                  <a:pt x="2332839" y="895501"/>
                  <a:pt x="2332839" y="895501"/>
                </a:cubicBezTo>
                <a:cubicBezTo>
                  <a:pt x="2332839" y="895501"/>
                  <a:pt x="2285468" y="899269"/>
                  <a:pt x="2289774" y="911650"/>
                </a:cubicBezTo>
                <a:cubicBezTo>
                  <a:pt x="2294081" y="924031"/>
                  <a:pt x="2311845" y="936950"/>
                  <a:pt x="2300540" y="960097"/>
                </a:cubicBezTo>
                <a:cubicBezTo>
                  <a:pt x="2289236" y="983245"/>
                  <a:pt x="2283315" y="1019311"/>
                  <a:pt x="2279008" y="1040843"/>
                </a:cubicBezTo>
                <a:cubicBezTo>
                  <a:pt x="2274702" y="1062375"/>
                  <a:pt x="2312921" y="1132893"/>
                  <a:pt x="2322072" y="1137738"/>
                </a:cubicBezTo>
                <a:cubicBezTo>
                  <a:pt x="2331224" y="1142583"/>
                  <a:pt x="2380748" y="1113514"/>
                  <a:pt x="2392052" y="1137738"/>
                </a:cubicBezTo>
                <a:cubicBezTo>
                  <a:pt x="2403357" y="1161962"/>
                  <a:pt x="2439961" y="1201258"/>
                  <a:pt x="2488947" y="1229250"/>
                </a:cubicBezTo>
                <a:cubicBezTo>
                  <a:pt x="2537933" y="1257242"/>
                  <a:pt x="2707499" y="1343370"/>
                  <a:pt x="2774248" y="1374592"/>
                </a:cubicBezTo>
                <a:cubicBezTo>
                  <a:pt x="2840998" y="1405814"/>
                  <a:pt x="3005719" y="1476870"/>
                  <a:pt x="3021869" y="1498402"/>
                </a:cubicBezTo>
                <a:cubicBezTo>
                  <a:pt x="3038018" y="1519934"/>
                  <a:pt x="3069239" y="1576456"/>
                  <a:pt x="3091848" y="1643744"/>
                </a:cubicBezTo>
                <a:cubicBezTo>
                  <a:pt x="3114457" y="1711032"/>
                  <a:pt x="3145679" y="1891365"/>
                  <a:pt x="3145679" y="1891365"/>
                </a:cubicBezTo>
                <a:cubicBezTo>
                  <a:pt x="3145679" y="1891365"/>
                  <a:pt x="3202739" y="1902131"/>
                  <a:pt x="3237190" y="1907514"/>
                </a:cubicBezTo>
                <a:cubicBezTo>
                  <a:pt x="3271642" y="1912897"/>
                  <a:pt x="3342698" y="1927431"/>
                  <a:pt x="3355617" y="1939812"/>
                </a:cubicBezTo>
                <a:cubicBezTo>
                  <a:pt x="3368536" y="1952193"/>
                  <a:pt x="3388454" y="1984491"/>
                  <a:pt x="3382533" y="1999025"/>
                </a:cubicBezTo>
                <a:cubicBezTo>
                  <a:pt x="3376611" y="2013560"/>
                  <a:pt x="3377150" y="2031324"/>
                  <a:pt x="3377150" y="2031324"/>
                </a:cubicBezTo>
                <a:cubicBezTo>
                  <a:pt x="3377150" y="2031324"/>
                  <a:pt x="3391684" y="2043167"/>
                  <a:pt x="3398682" y="2063622"/>
                </a:cubicBezTo>
                <a:cubicBezTo>
                  <a:pt x="3405680" y="2084078"/>
                  <a:pt x="3404065" y="2183664"/>
                  <a:pt x="3409448" y="2192815"/>
                </a:cubicBezTo>
                <a:cubicBezTo>
                  <a:pt x="3414831" y="2201966"/>
                  <a:pt x="3432595" y="2218116"/>
                  <a:pt x="3425597" y="2241263"/>
                </a:cubicBezTo>
                <a:cubicBezTo>
                  <a:pt x="3418599" y="2264410"/>
                  <a:pt x="3399758" y="2290787"/>
                  <a:pt x="3398682" y="2295093"/>
                </a:cubicBezTo>
                <a:cubicBezTo>
                  <a:pt x="3397605" y="2299400"/>
                  <a:pt x="3409986" y="2323085"/>
                  <a:pt x="3398682" y="2338157"/>
                </a:cubicBezTo>
                <a:cubicBezTo>
                  <a:pt x="3387377" y="2353230"/>
                  <a:pt x="3369075" y="2366688"/>
                  <a:pt x="3361000" y="2381222"/>
                </a:cubicBezTo>
                <a:cubicBezTo>
                  <a:pt x="3352926" y="2395756"/>
                  <a:pt x="3339468" y="2418903"/>
                  <a:pt x="3339468" y="2418903"/>
                </a:cubicBezTo>
                <a:cubicBezTo>
                  <a:pt x="3339468" y="2418903"/>
                  <a:pt x="3365307" y="2500726"/>
                  <a:pt x="3371767" y="2564245"/>
                </a:cubicBezTo>
                <a:cubicBezTo>
                  <a:pt x="3378226" y="2627766"/>
                  <a:pt x="3343775" y="2811327"/>
                  <a:pt x="3317936" y="2849547"/>
                </a:cubicBezTo>
                <a:cubicBezTo>
                  <a:pt x="3292097" y="2887767"/>
                  <a:pt x="3217811" y="2977664"/>
                  <a:pt x="3183360" y="2994889"/>
                </a:cubicBezTo>
                <a:cubicBezTo>
                  <a:pt x="3148908" y="3012115"/>
                  <a:pt x="3050937" y="3013192"/>
                  <a:pt x="3038018" y="3016422"/>
                </a:cubicBezTo>
                <a:cubicBezTo>
                  <a:pt x="3025098" y="3019651"/>
                  <a:pt x="2986340" y="3060024"/>
                  <a:pt x="2973421" y="3064869"/>
                </a:cubicBezTo>
                <a:cubicBezTo>
                  <a:pt x="2960502" y="3069714"/>
                  <a:pt x="2828079" y="3066484"/>
                  <a:pt x="2817313" y="3070252"/>
                </a:cubicBezTo>
                <a:cubicBezTo>
                  <a:pt x="2806547" y="3074020"/>
                  <a:pt x="2801164" y="3091784"/>
                  <a:pt x="2801164" y="3091784"/>
                </a:cubicBezTo>
                <a:cubicBezTo>
                  <a:pt x="2801164" y="3091784"/>
                  <a:pt x="2845304" y="3501972"/>
                  <a:pt x="2849611" y="3608557"/>
                </a:cubicBezTo>
                <a:cubicBezTo>
                  <a:pt x="2853917" y="3715141"/>
                  <a:pt x="2901288" y="4362722"/>
                  <a:pt x="2887292" y="4378333"/>
                </a:cubicBezTo>
                <a:cubicBezTo>
                  <a:pt x="2873296" y="4393943"/>
                  <a:pt x="2817313" y="4405248"/>
                  <a:pt x="2817313" y="4405248"/>
                </a:cubicBezTo>
                <a:cubicBezTo>
                  <a:pt x="2817313" y="4405248"/>
                  <a:pt x="2848534" y="4515600"/>
                  <a:pt x="2838845" y="4625953"/>
                </a:cubicBezTo>
                <a:cubicBezTo>
                  <a:pt x="2829155" y="4736305"/>
                  <a:pt x="2816236" y="4964546"/>
                  <a:pt x="2811930" y="4997383"/>
                </a:cubicBezTo>
                <a:cubicBezTo>
                  <a:pt x="2807623" y="5030219"/>
                  <a:pt x="2807085" y="5049060"/>
                  <a:pt x="2822696" y="5088895"/>
                </a:cubicBezTo>
                <a:cubicBezTo>
                  <a:pt x="2838307" y="5128729"/>
                  <a:pt x="2818928" y="5298295"/>
                  <a:pt x="2817313" y="5336515"/>
                </a:cubicBezTo>
                <a:cubicBezTo>
                  <a:pt x="2815698" y="5374734"/>
                  <a:pt x="2808162" y="5423182"/>
                  <a:pt x="2817313" y="5433410"/>
                </a:cubicBezTo>
                <a:cubicBezTo>
                  <a:pt x="2826464" y="5443637"/>
                  <a:pt x="2878141" y="5585211"/>
                  <a:pt x="2871143" y="5616433"/>
                </a:cubicBezTo>
                <a:cubicBezTo>
                  <a:pt x="2864145" y="5647655"/>
                  <a:pt x="2845304" y="5662189"/>
                  <a:pt x="2854994" y="5691796"/>
                </a:cubicBezTo>
                <a:cubicBezTo>
                  <a:pt x="2864684" y="5721403"/>
                  <a:pt x="2924974" y="5891507"/>
                  <a:pt x="2930357" y="5998630"/>
                </a:cubicBezTo>
                <a:cubicBezTo>
                  <a:pt x="2935740" y="6105752"/>
                  <a:pt x="2940046" y="6180576"/>
                  <a:pt x="2941123" y="6203185"/>
                </a:cubicBezTo>
                <a:cubicBezTo>
                  <a:pt x="2942199" y="6225794"/>
                  <a:pt x="2957272" y="6321612"/>
                  <a:pt x="2957272" y="6321612"/>
                </a:cubicBezTo>
                <a:cubicBezTo>
                  <a:pt x="2957272" y="6321612"/>
                  <a:pt x="2330147" y="6331840"/>
                  <a:pt x="2327456" y="6321612"/>
                </a:cubicBezTo>
                <a:cubicBezTo>
                  <a:pt x="2286544" y="6170887"/>
                  <a:pt x="2289236" y="6151508"/>
                  <a:pt x="2268242" y="6079375"/>
                </a:cubicBezTo>
                <a:cubicBezTo>
                  <a:pt x="2247248" y="6007242"/>
                  <a:pt x="2241327" y="5982480"/>
                  <a:pt x="2241327" y="5901735"/>
                </a:cubicBezTo>
                <a:cubicBezTo>
                  <a:pt x="2241327" y="5820989"/>
                  <a:pt x="2232176" y="5613204"/>
                  <a:pt x="2192879" y="5444176"/>
                </a:cubicBezTo>
                <a:cubicBezTo>
                  <a:pt x="2153583" y="5275148"/>
                  <a:pt x="2098676" y="5168564"/>
                  <a:pt x="2079835" y="5061979"/>
                </a:cubicBezTo>
                <a:cubicBezTo>
                  <a:pt x="2060995" y="4955395"/>
                  <a:pt x="2030850" y="4846658"/>
                  <a:pt x="2030850" y="4846658"/>
                </a:cubicBezTo>
                <a:lnTo>
                  <a:pt x="1951181" y="4634027"/>
                </a:lnTo>
                <a:cubicBezTo>
                  <a:pt x="1951181" y="4634027"/>
                  <a:pt x="1906501" y="4819204"/>
                  <a:pt x="1901118" y="4841813"/>
                </a:cubicBezTo>
                <a:cubicBezTo>
                  <a:pt x="1895735" y="4864422"/>
                  <a:pt x="1871512" y="4917714"/>
                  <a:pt x="1859131" y="4975851"/>
                </a:cubicBezTo>
                <a:cubicBezTo>
                  <a:pt x="1826294" y="5135189"/>
                  <a:pt x="1797764" y="5476474"/>
                  <a:pt x="1799917" y="5557220"/>
                </a:cubicBezTo>
                <a:cubicBezTo>
                  <a:pt x="1802070" y="5637965"/>
                  <a:pt x="1792381" y="5869436"/>
                  <a:pt x="1783768" y="5950182"/>
                </a:cubicBezTo>
                <a:cubicBezTo>
                  <a:pt x="1775155" y="6030928"/>
                  <a:pt x="1773002" y="6321612"/>
                  <a:pt x="1773002" y="6321612"/>
                </a:cubicBezTo>
                <a:lnTo>
                  <a:pt x="1197016" y="6326995"/>
                </a:lnTo>
                <a:close/>
              </a:path>
            </a:pathLst>
          </a:custGeom>
          <a:solidFill>
            <a:srgbClr val="B1B3B3"/>
          </a:solidFill>
          <a:ln w="5383" cap="flat">
            <a:noFill/>
            <a:prstDash val="solid"/>
            <a:miter/>
          </a:ln>
        </p:spPr>
        <p:txBody>
          <a:bodyPr lIns="548640" tIns="0" bIns="1371600" rtlCol="0" anchor="ctr" anchorCtr="0"/>
          <a:lstStyle/>
          <a:p>
            <a:pPr algn="ctr"/>
            <a:r>
              <a:rPr lang="en-US" sz="1600" spc="0" dirty="0">
                <a:solidFill>
                  <a:srgbClr val="000000"/>
                </a:solidFill>
              </a:rPr>
              <a:t>This area reserved </a:t>
            </a:r>
          </a:p>
          <a:p>
            <a:pPr algn="ctr"/>
            <a:r>
              <a:rPr lang="en-US" sz="1600" spc="0" dirty="0">
                <a:solidFill>
                  <a:srgbClr val="000000"/>
                </a:solidFill>
              </a:rPr>
              <a:t>for speaker PIP</a:t>
            </a:r>
          </a:p>
        </p:txBody>
      </p:sp>
    </p:spTree>
    <p:extLst>
      <p:ext uri="{BB962C8B-B14F-4D97-AF65-F5344CB8AC3E}">
        <p14:creationId xmlns:p14="http://schemas.microsoft.com/office/powerpoint/2010/main" val="389986944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18223"/>
            <a:ext cx="5688011"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EDF7B25-508E-8801-13A8-CD98F9735D1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pic>
        <p:nvPicPr>
          <p:cNvPr id="3" name="Grafik 2" descr="Ein Bild, das Schrift, Text, Grafiken, Screenshot enthält.&#10;&#10;Automatisch generierte Beschreibung">
            <a:extLst>
              <a:ext uri="{FF2B5EF4-FFF2-40B4-BE49-F238E27FC236}">
                <a16:creationId xmlns:a16="http://schemas.microsoft.com/office/drawing/2014/main" id="{FD8B728C-8F61-40E0-DC6B-060CD77108C6}"/>
              </a:ext>
            </a:extLst>
          </p:cNvPr>
          <p:cNvPicPr>
            <a:picLocks noChangeAspect="1"/>
          </p:cNvPicPr>
          <p:nvPr userDrawn="1"/>
        </p:nvPicPr>
        <p:blipFill>
          <a:blip r:embed="rId4"/>
          <a:stretch>
            <a:fillRect/>
          </a:stretch>
        </p:blipFill>
        <p:spPr>
          <a:xfrm>
            <a:off x="4876860" y="495300"/>
            <a:ext cx="1556658" cy="990600"/>
          </a:xfrm>
          <a:prstGeom prst="rect">
            <a:avLst/>
          </a:prstGeom>
        </p:spPr>
      </p:pic>
    </p:spTree>
    <p:extLst>
      <p:ext uri="{BB962C8B-B14F-4D97-AF65-F5344CB8AC3E}">
        <p14:creationId xmlns:p14="http://schemas.microsoft.com/office/powerpoint/2010/main" val="5106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496">
          <p15:clr>
            <a:srgbClr val="5ACBF0"/>
          </p15:clr>
        </p15:guide>
        <p15:guide id="4" orient="horz" pos="2160">
          <p15:clr>
            <a:srgbClr val="FBAE40"/>
          </p15:clr>
        </p15:guide>
        <p15:guide id="5" pos="6648"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16946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058849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01291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dirty="0"/>
              <a:t>Drag &amp; drop your photo </a:t>
            </a:r>
            <a:br>
              <a:rPr lang="en-US" dirty="0"/>
            </a:br>
            <a:r>
              <a:rPr lang="en-US" dirty="0"/>
              <a:t>here or click or tap icon </a:t>
            </a:r>
            <a:br>
              <a:rPr lang="en-US" dirty="0"/>
            </a:br>
            <a:r>
              <a:rPr lang="en-US" dirty="0"/>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78395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dirty="0"/>
              <a:t>Drag &amp; drop your photo </a:t>
            </a:r>
          </a:p>
          <a:p>
            <a:pPr marL="228600" lvl="0" indent="-228600" algn="ctr"/>
            <a:r>
              <a:rPr lang="en-US" dirty="0"/>
              <a:t>here or click or tap icon </a:t>
            </a:r>
          </a:p>
          <a:p>
            <a:pPr marL="228600" lvl="0" indent="-228600" algn="ctr"/>
            <a:r>
              <a:rPr lang="en-US" dirty="0"/>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70414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dirty="0"/>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245894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dirty="0"/>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74347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dirty="0"/>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8147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74215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652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16754" y="507999"/>
            <a:ext cx="10678493" cy="576181"/>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16753" y="1485899"/>
            <a:ext cx="11642165" cy="45503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fik 21" descr="Ein Bild, das Schrift, Text, Grafiken, Screenshot enthält.&#10;&#10;Automatisch generierte Beschreibung">
            <a:extLst>
              <a:ext uri="{FF2B5EF4-FFF2-40B4-BE49-F238E27FC236}">
                <a16:creationId xmlns:a16="http://schemas.microsoft.com/office/drawing/2014/main" id="{A408F4A2-7C48-40BC-9BCA-B4CA02D6C25B}"/>
              </a:ext>
            </a:extLst>
          </p:cNvPr>
          <p:cNvPicPr>
            <a:picLocks noChangeAspect="1"/>
          </p:cNvPicPr>
          <p:nvPr userDrawn="1"/>
        </p:nvPicPr>
        <p:blipFill>
          <a:blip r:embed="rId2"/>
          <a:stretch>
            <a:fillRect/>
          </a:stretch>
        </p:blipFill>
        <p:spPr>
          <a:xfrm>
            <a:off x="11078918" y="541766"/>
            <a:ext cx="880000" cy="560000"/>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712816"/>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71252322"/>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190596373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422216000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415020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081041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CC5D7-4ABF-D493-55B6-1AFFD3F9403A}"/>
              </a:ext>
            </a:extLst>
          </p:cNvPr>
          <p:cNvPicPr>
            <a:picLocks noChangeAspect="1"/>
          </p:cNvPicPr>
          <p:nvPr userDrawn="1"/>
        </p:nvPicPr>
        <p:blipFill rotWithShape="1">
          <a:blip r:embed="rId2"/>
          <a:srcRect l="-5822" r="39186" b="8498"/>
          <a:stretch/>
        </p:blipFill>
        <p:spPr>
          <a:xfrm>
            <a:off x="9701694" y="688"/>
            <a:ext cx="2490306" cy="6856622"/>
          </a:xfrm>
          <a:prstGeom prst="rect">
            <a:avLst/>
          </a:prstGeom>
        </p:spPr>
      </p:pic>
      <p:sp>
        <p:nvSpPr>
          <p:cNvPr id="2" name="Title 1"/>
          <p:cNvSpPr>
            <a:spLocks noGrp="1"/>
          </p:cNvSpPr>
          <p:nvPr>
            <p:ph type="title" hasCustomPrompt="1"/>
          </p:nvPr>
        </p:nvSpPr>
        <p:spPr>
          <a:xfrm>
            <a:off x="4865688" y="2977192"/>
            <a:ext cx="55737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865688" y="3976688"/>
            <a:ext cx="55737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6268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77192"/>
            <a:ext cx="55737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865688" y="3976688"/>
            <a:ext cx="55737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5207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51208-04F9-B88A-0DAF-BB6408D8DF0A}"/>
              </a:ext>
            </a:extLst>
          </p:cNvPr>
          <p:cNvPicPr>
            <a:picLocks noChangeAspect="1"/>
          </p:cNvPicPr>
          <p:nvPr userDrawn="1"/>
        </p:nvPicPr>
        <p:blipFill rotWithShape="1">
          <a:blip r:embed="rId2"/>
          <a:srcRect r="44673"/>
          <a:stretch/>
        </p:blipFill>
        <p:spPr>
          <a:xfrm>
            <a:off x="10813897" y="0"/>
            <a:ext cx="1378104" cy="6858000"/>
          </a:xfrm>
          <a:prstGeom prst="rect">
            <a:avLst/>
          </a:prstGeom>
        </p:spPr>
      </p:pic>
      <p:sp>
        <p:nvSpPr>
          <p:cNvPr id="2" name="Title 1"/>
          <p:cNvSpPr>
            <a:spLocks noGrp="1"/>
          </p:cNvSpPr>
          <p:nvPr>
            <p:ph type="title" hasCustomPrompt="1"/>
          </p:nvPr>
        </p:nvSpPr>
        <p:spPr>
          <a:xfrm>
            <a:off x="4865688" y="2980408"/>
            <a:ext cx="55737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1270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80408"/>
            <a:ext cx="5611811"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344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1156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25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 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6930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48">
          <p15:clr>
            <a:srgbClr val="A4A3A4"/>
          </p15:clr>
        </p15:guide>
        <p15:guide id="36" pos="5151">
          <p15:clr>
            <a:srgbClr val="A4A3A4"/>
          </p15:clr>
        </p15:guide>
        <p15:guide id="37" pos="6652">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DAENET GmbH ACP Digital. All rights reserved. </a:t>
            </a:r>
          </a:p>
        </p:txBody>
      </p:sp>
      <p:pic>
        <p:nvPicPr>
          <p:cNvPr id="3" name="Graphic 2">
            <a:extLst>
              <a:ext uri="{FF2B5EF4-FFF2-40B4-BE49-F238E27FC236}">
                <a16:creationId xmlns:a16="http://schemas.microsoft.com/office/drawing/2014/main" id="{8873A86B-5B95-DE2D-C214-9EAEB16FB8B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pic>
        <p:nvPicPr>
          <p:cNvPr id="4" name="Grafik 21" descr="Ein Bild, das Schrift, Text, Grafiken, Screenshot enthält.&#10;&#10;Automatisch generierte Beschreibung">
            <a:extLst>
              <a:ext uri="{FF2B5EF4-FFF2-40B4-BE49-F238E27FC236}">
                <a16:creationId xmlns:a16="http://schemas.microsoft.com/office/drawing/2014/main" id="{988DF8DB-9DFA-9A39-3294-F2EC58D8A1A3}"/>
              </a:ext>
            </a:extLst>
          </p:cNvPr>
          <p:cNvPicPr>
            <a:picLocks noChangeAspect="1"/>
          </p:cNvPicPr>
          <p:nvPr userDrawn="1"/>
        </p:nvPicPr>
        <p:blipFill>
          <a:blip r:embed="rId4"/>
          <a:stretch>
            <a:fillRect/>
          </a:stretch>
        </p:blipFill>
        <p:spPr>
          <a:xfrm>
            <a:off x="142080" y="138728"/>
            <a:ext cx="1521620" cy="900467"/>
          </a:xfrm>
          <a:prstGeom prst="rect">
            <a:avLst/>
          </a:prstGeom>
        </p:spPr>
      </p:pic>
    </p:spTree>
    <p:extLst>
      <p:ext uri="{BB962C8B-B14F-4D97-AF65-F5344CB8AC3E}">
        <p14:creationId xmlns:p14="http://schemas.microsoft.com/office/powerpoint/2010/main" val="13150030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15095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69127E-6BAF-7346-9F26-9B2D94B2219E}"/>
              </a:ext>
            </a:extLst>
          </p:cNvPr>
          <p:cNvPicPr>
            <a:picLocks noChangeAspect="1"/>
          </p:cNvPicPr>
          <p:nvPr userDrawn="1"/>
        </p:nvPicPr>
        <p:blipFill>
          <a:blip r:embed="rId2"/>
          <a:srcRect/>
          <a:stretch/>
        </p:blipFill>
        <p:spPr>
          <a:xfrm>
            <a:off x="-3934707" y="0"/>
            <a:ext cx="17225369" cy="6858000"/>
          </a:xfrm>
          <a:prstGeom prst="rect">
            <a:avLst/>
          </a:prstGeom>
        </p:spPr>
      </p:pic>
      <p:pic>
        <p:nvPicPr>
          <p:cNvPr id="20" name="Grafik 21" descr="Ein Bild, das Schrift, Text, Grafiken, Screenshot enthält.&#10;&#10;Automatisch generierte Beschreibung">
            <a:extLst>
              <a:ext uri="{FF2B5EF4-FFF2-40B4-BE49-F238E27FC236}">
                <a16:creationId xmlns:a16="http://schemas.microsoft.com/office/drawing/2014/main" id="{67C0ECFC-34E8-08AF-B91B-44820B4F95E4}"/>
              </a:ext>
            </a:extLst>
          </p:cNvPr>
          <p:cNvPicPr>
            <a:picLocks noChangeAspect="1"/>
          </p:cNvPicPr>
          <p:nvPr userDrawn="1"/>
        </p:nvPicPr>
        <p:blipFill>
          <a:blip r:embed="rId3"/>
          <a:stretch>
            <a:fillRect/>
          </a:stretch>
        </p:blipFill>
        <p:spPr>
          <a:xfrm>
            <a:off x="10336036" y="137351"/>
            <a:ext cx="1415020" cy="900467"/>
          </a:xfrm>
          <a:prstGeom prst="rect">
            <a:avLst/>
          </a:prstGeom>
        </p:spPr>
      </p:pic>
    </p:spTree>
    <p:extLst>
      <p:ext uri="{BB962C8B-B14F-4D97-AF65-F5344CB8AC3E}">
        <p14:creationId xmlns:p14="http://schemas.microsoft.com/office/powerpoint/2010/main" val="4595299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AE4DBD7-A9D6-4E7F-F553-94785A9A476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pic>
        <p:nvPicPr>
          <p:cNvPr id="2" name="Picture 1">
            <a:extLst>
              <a:ext uri="{FF2B5EF4-FFF2-40B4-BE49-F238E27FC236}">
                <a16:creationId xmlns:a16="http://schemas.microsoft.com/office/drawing/2014/main" id="{D54D332A-3D59-23E1-A684-A8EE317AF574}"/>
              </a:ext>
            </a:extLst>
          </p:cNvPr>
          <p:cNvPicPr>
            <a:picLocks noChangeAspect="1"/>
          </p:cNvPicPr>
          <p:nvPr userDrawn="1"/>
        </p:nvPicPr>
        <p:blipFill>
          <a:blip r:embed="rId4"/>
          <a:srcRect/>
          <a:stretch/>
        </p:blipFill>
        <p:spPr>
          <a:xfrm>
            <a:off x="0" y="1"/>
            <a:ext cx="17225367" cy="6857999"/>
          </a:xfrm>
          <a:prstGeom prst="rect">
            <a:avLst/>
          </a:prstGeom>
        </p:spPr>
      </p:pic>
      <p:sp>
        <p:nvSpPr>
          <p:cNvPr id="6" name="Title 1">
            <a:extLst>
              <a:ext uri="{FF2B5EF4-FFF2-40B4-BE49-F238E27FC236}">
                <a16:creationId xmlns:a16="http://schemas.microsoft.com/office/drawing/2014/main" id="{8CA18E5F-6DC9-1238-7DFE-C1C8B96536E4}"/>
              </a:ext>
            </a:extLst>
          </p:cNvPr>
          <p:cNvSpPr>
            <a:spLocks noGrp="1"/>
          </p:cNvSpPr>
          <p:nvPr>
            <p:ph type="title" hasCustomPrompt="1"/>
          </p:nvPr>
        </p:nvSpPr>
        <p:spPr bwMode="white">
          <a:xfrm>
            <a:off x="329131" y="1703716"/>
            <a:ext cx="4297901"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kern="1200" cap="none" spc="-50" baseline="0" dirty="0">
                <a:ln w="3175">
                  <a:noFill/>
                </a:ln>
                <a:solidFill>
                  <a:schemeClr val="tx1"/>
                </a:solidFill>
                <a:effectLst/>
                <a:latin typeface="+mj-lt"/>
                <a:ea typeface="+mn-ea"/>
                <a:cs typeface="Segoe UI" panose="020B0502040204020203" pitchFamily="34" charset="0"/>
              </a:defRPr>
            </a:lvl1pPr>
          </a:lstStyle>
          <a:p>
            <a:r>
              <a:rPr lang="en-US" dirty="0"/>
              <a:t>Semantic Kernel</a:t>
            </a:r>
          </a:p>
        </p:txBody>
      </p:sp>
      <p:sp>
        <p:nvSpPr>
          <p:cNvPr id="8" name="Text Placeholder 4">
            <a:extLst>
              <a:ext uri="{FF2B5EF4-FFF2-40B4-BE49-F238E27FC236}">
                <a16:creationId xmlns:a16="http://schemas.microsoft.com/office/drawing/2014/main" id="{840EA237-E174-87F3-3AC3-F26735C9FE55}"/>
              </a:ext>
            </a:extLst>
          </p:cNvPr>
          <p:cNvSpPr>
            <a:spLocks noGrp="1"/>
          </p:cNvSpPr>
          <p:nvPr>
            <p:ph type="body" sz="quarter" idx="12" hasCustomPrompt="1"/>
          </p:nvPr>
        </p:nvSpPr>
        <p:spPr bwMode="white">
          <a:xfrm>
            <a:off x="584200" y="5231301"/>
            <a:ext cx="2696882"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By Damir Dobric</a:t>
            </a:r>
          </a:p>
        </p:txBody>
      </p:sp>
      <p:pic>
        <p:nvPicPr>
          <p:cNvPr id="10" name="Grafik 21" descr="Ein Bild, das Schrift, Text, Grafiken, Screenshot enthält.&#10;&#10;Automatisch generierte Beschreibung">
            <a:extLst>
              <a:ext uri="{FF2B5EF4-FFF2-40B4-BE49-F238E27FC236}">
                <a16:creationId xmlns:a16="http://schemas.microsoft.com/office/drawing/2014/main" id="{76C1817E-0721-25F9-9DB9-7A2190F6BABC}"/>
              </a:ext>
            </a:extLst>
          </p:cNvPr>
          <p:cNvPicPr>
            <a:picLocks noChangeAspect="1"/>
          </p:cNvPicPr>
          <p:nvPr userDrawn="1"/>
        </p:nvPicPr>
        <p:blipFill>
          <a:blip r:embed="rId5"/>
          <a:stretch>
            <a:fillRect/>
          </a:stretch>
        </p:blipFill>
        <p:spPr>
          <a:xfrm>
            <a:off x="10595918" y="238416"/>
            <a:ext cx="1415020" cy="900467"/>
          </a:xfrm>
          <a:prstGeom prst="rect">
            <a:avLst/>
          </a:prstGeom>
        </p:spPr>
      </p:pic>
    </p:spTree>
    <p:extLst>
      <p:ext uri="{BB962C8B-B14F-4D97-AF65-F5344CB8AC3E}">
        <p14:creationId xmlns:p14="http://schemas.microsoft.com/office/powerpoint/2010/main" val="4010932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18223"/>
            <a:ext cx="5688011"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white - EMF" descr="Microsoft logo white text version">
            <a:extLst>
              <a:ext uri="{FF2B5EF4-FFF2-40B4-BE49-F238E27FC236}">
                <a16:creationId xmlns:a16="http://schemas.microsoft.com/office/drawing/2014/main" id="{D9DE1339-6DEB-4603-570D-DA7B060BB798}"/>
              </a:ext>
            </a:extLst>
          </p:cNvPr>
          <p:cNvPicPr>
            <a:picLocks noChangeAspect="1"/>
          </p:cNvPicPr>
          <p:nvPr userDrawn="1"/>
        </p:nvPicPr>
        <p:blipFill>
          <a:blip r:embed="rId2"/>
          <a:stretch>
            <a:fillRect/>
          </a:stretch>
        </p:blipFill>
        <p:spPr bwMode="black">
          <a:xfrm>
            <a:off x="4865688" y="508000"/>
            <a:ext cx="1366245" cy="292608"/>
          </a:xfrm>
          <a:prstGeom prst="rect">
            <a:avLst/>
          </a:prstGeom>
        </p:spPr>
      </p:pic>
      <p:pic>
        <p:nvPicPr>
          <p:cNvPr id="2" name="Graphic 1">
            <a:extLst>
              <a:ext uri="{FF2B5EF4-FFF2-40B4-BE49-F238E27FC236}">
                <a16:creationId xmlns:a16="http://schemas.microsoft.com/office/drawing/2014/main" id="{51593CBF-0B29-242E-AE04-D6E54E1B9C0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7991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041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838030DD-3BB5-0061-77BF-4DB2FADDB849}"/>
              </a:ext>
            </a:extLst>
          </p:cNvPr>
          <p:cNvSpPr>
            <a:spLocks noGrp="1"/>
          </p:cNvSpPr>
          <p:nvPr>
            <p:ph sz="quarter" idx="11"/>
          </p:nvPr>
        </p:nvSpPr>
        <p:spPr>
          <a:xfrm>
            <a:off x="274917" y="1438088"/>
            <a:ext cx="11642165" cy="463400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fik 21" descr="Ein Bild, das Schrift, Text, Grafiken, Screenshot enthält.&#10;&#10;Automatisch generierte Beschreibung">
            <a:extLst>
              <a:ext uri="{FF2B5EF4-FFF2-40B4-BE49-F238E27FC236}">
                <a16:creationId xmlns:a16="http://schemas.microsoft.com/office/drawing/2014/main" id="{A1FD2F25-96CC-AEDB-AF80-24AC38254968}"/>
              </a:ext>
            </a:extLst>
          </p:cNvPr>
          <p:cNvPicPr>
            <a:picLocks noChangeAspect="1"/>
          </p:cNvPicPr>
          <p:nvPr userDrawn="1"/>
        </p:nvPicPr>
        <p:blipFill>
          <a:blip r:embed="rId2"/>
          <a:stretch>
            <a:fillRect/>
          </a:stretch>
        </p:blipFill>
        <p:spPr>
          <a:xfrm>
            <a:off x="11078918" y="541766"/>
            <a:ext cx="880000" cy="560000"/>
          </a:xfrm>
          <a:prstGeom prst="rect">
            <a:avLst/>
          </a:prstGeom>
        </p:spPr>
      </p:pic>
      <p:sp>
        <p:nvSpPr>
          <p:cNvPr id="6" name="Title 6">
            <a:extLst>
              <a:ext uri="{FF2B5EF4-FFF2-40B4-BE49-F238E27FC236}">
                <a16:creationId xmlns:a16="http://schemas.microsoft.com/office/drawing/2014/main" id="{515F9CCB-7198-7F90-F83C-A89242514D1D}"/>
              </a:ext>
            </a:extLst>
          </p:cNvPr>
          <p:cNvSpPr>
            <a:spLocks noGrp="1"/>
          </p:cNvSpPr>
          <p:nvPr>
            <p:ph type="title"/>
          </p:nvPr>
        </p:nvSpPr>
        <p:spPr>
          <a:xfrm>
            <a:off x="274916" y="623503"/>
            <a:ext cx="10577567" cy="553998"/>
          </a:xfrm>
        </p:spPr>
        <p:txBody>
          <a:bodyPr/>
          <a:lstStyle/>
          <a:p>
            <a:r>
              <a:rPr lang="en-US"/>
              <a:t>Click to edit Master title style</a:t>
            </a:r>
          </a:p>
        </p:txBody>
      </p:sp>
    </p:spTree>
    <p:extLst>
      <p:ext uri="{BB962C8B-B14F-4D97-AF65-F5344CB8AC3E}">
        <p14:creationId xmlns:p14="http://schemas.microsoft.com/office/powerpoint/2010/main" val="1713212832"/>
      </p:ext>
    </p:extLst>
  </p:cSld>
  <p:clrMapOvr>
    <a:masterClrMapping/>
  </p:clrMapOvr>
  <p:transition>
    <p:fade/>
  </p:transition>
  <p:extLst>
    <p:ext uri="{DCECCB84-F9BA-43D5-87BE-67443E8EF086}">
      <p15:sldGuideLst xmlns:p15="http://schemas.microsoft.com/office/powerpoint/2012/main">
        <p15:guide id="4" orient="horz" pos="1272"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amp; Non-bulleted text">
    <p:bg>
      <p:bgPr>
        <a:solidFill>
          <a:srgbClr val="000000"/>
        </a:solidFill>
        <a:effectLst/>
      </p:bgPr>
    </p:bg>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838030DD-3BB5-0061-77BF-4DB2FADDB849}"/>
              </a:ext>
            </a:extLst>
          </p:cNvPr>
          <p:cNvSpPr>
            <a:spLocks noGrp="1"/>
          </p:cNvSpPr>
          <p:nvPr>
            <p:ph sz="quarter" idx="11"/>
          </p:nvPr>
        </p:nvSpPr>
        <p:spPr>
          <a:xfrm>
            <a:off x="274917" y="1438088"/>
            <a:ext cx="11642165" cy="463400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6">
            <a:extLst>
              <a:ext uri="{FF2B5EF4-FFF2-40B4-BE49-F238E27FC236}">
                <a16:creationId xmlns:a16="http://schemas.microsoft.com/office/drawing/2014/main" id="{BB8642AA-5A4F-D3A6-F93E-1AF407A47186}"/>
              </a:ext>
            </a:extLst>
          </p:cNvPr>
          <p:cNvSpPr>
            <a:spLocks noGrp="1"/>
          </p:cNvSpPr>
          <p:nvPr>
            <p:ph type="title"/>
          </p:nvPr>
        </p:nvSpPr>
        <p:spPr>
          <a:xfrm>
            <a:off x="274917" y="560939"/>
            <a:ext cx="11602658" cy="553998"/>
          </a:xfrm>
        </p:spPr>
        <p:txBody>
          <a:bodyPr/>
          <a:lstStyle/>
          <a:p>
            <a:r>
              <a:rPr lang="en-US"/>
              <a:t>Click to edit Master title style</a:t>
            </a:r>
          </a:p>
        </p:txBody>
      </p:sp>
    </p:spTree>
    <p:extLst>
      <p:ext uri="{BB962C8B-B14F-4D97-AF65-F5344CB8AC3E}">
        <p14:creationId xmlns:p14="http://schemas.microsoft.com/office/powerpoint/2010/main" val="83253583"/>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fik 21" descr="Ein Bild, das Schrift, Text, Grafiken, Screenshot enthält.&#10;&#10;Automatisch generierte Beschreibung">
            <a:extLst>
              <a:ext uri="{FF2B5EF4-FFF2-40B4-BE49-F238E27FC236}">
                <a16:creationId xmlns:a16="http://schemas.microsoft.com/office/drawing/2014/main" id="{A1FD2F25-96CC-AEDB-AF80-24AC38254968}"/>
              </a:ext>
            </a:extLst>
          </p:cNvPr>
          <p:cNvPicPr>
            <a:picLocks noChangeAspect="1"/>
          </p:cNvPicPr>
          <p:nvPr userDrawn="1"/>
        </p:nvPicPr>
        <p:blipFill>
          <a:blip r:embed="rId2"/>
          <a:stretch>
            <a:fillRect/>
          </a:stretch>
        </p:blipFill>
        <p:spPr>
          <a:xfrm>
            <a:off x="11078918" y="541766"/>
            <a:ext cx="880000" cy="560000"/>
          </a:xfrm>
          <a:prstGeom prst="rect">
            <a:avLst/>
          </a:prstGeom>
        </p:spPr>
      </p:pic>
    </p:spTree>
    <p:extLst>
      <p:ext uri="{BB962C8B-B14F-4D97-AF65-F5344CB8AC3E}">
        <p14:creationId xmlns:p14="http://schemas.microsoft.com/office/powerpoint/2010/main" val="1400345921"/>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6972274"/>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userDrawn="1">
          <p15:clr>
            <a:srgbClr val="5ACBF0"/>
          </p15:clr>
        </p15:guide>
        <p15:guide id="34" pos="5998">
          <p15:clr>
            <a:srgbClr val="5ACBF0"/>
          </p15:clr>
        </p15:guide>
        <p15:guide id="35" pos="3653">
          <p15:clr>
            <a:srgbClr val="A4A3A4"/>
          </p15:clr>
        </p15:guide>
        <p15:guide id="36" pos="5151">
          <p15:clr>
            <a:srgbClr val="A4A3A4"/>
          </p15:clr>
        </p15:guide>
        <p15:guide id="37" pos="6648" userDrawn="1">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1979540"/>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4" name="Graphic 3">
            <a:extLst>
              <a:ext uri="{FF2B5EF4-FFF2-40B4-BE49-F238E27FC236}">
                <a16:creationId xmlns:a16="http://schemas.microsoft.com/office/drawing/2014/main" id="{52C3A46E-5C3D-D9AE-A668-4F27AB7493A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37050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2">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0571404"/>
      </p:ext>
    </p:extLst>
  </p:cSld>
  <p:clrMapOvr>
    <a:masterClrMapping/>
  </p:clrMapOvr>
  <p:transition>
    <p:fade/>
  </p:transition>
  <p:extLst>
    <p:ext uri="{DCECCB84-F9BA-43D5-87BE-67443E8EF086}">
      <p15:sldGuideLst xmlns:p15="http://schemas.microsoft.com/office/powerpoint/2012/main">
        <p15:guide id="29" orient="horz" pos="1271" userDrawn="1">
          <p15:clr>
            <a:srgbClr val="5ACBF0"/>
          </p15:clr>
        </p15:guide>
        <p15:guide id="31" pos="5808"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with PI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896FBB41-CEF4-76F8-FC18-4372167E4573}"/>
              </a:ext>
            </a:extLst>
          </p:cNvPr>
          <p:cNvSpPr/>
          <p:nvPr userDrawn="1"/>
        </p:nvSpPr>
        <p:spPr bwMode="ltGray">
          <a:xfrm>
            <a:off x="0" y="0"/>
            <a:ext cx="4067175" cy="6858000"/>
          </a:xfrm>
          <a:prstGeom prst="rect">
            <a:avLst/>
          </a:prstGeom>
          <a:pattFill prst="solidDmnd">
            <a:fgClr>
              <a:srgbClr val="434343"/>
            </a:fgClr>
            <a:bgClr>
              <a:srgbClr val="2E2E2E"/>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 name="Graphic 8" descr="Speaker">
            <a:extLst>
              <a:ext uri="{FF2B5EF4-FFF2-40B4-BE49-F238E27FC236}">
                <a16:creationId xmlns:a16="http://schemas.microsoft.com/office/drawing/2014/main" id="{271F40BE-648C-DD67-1C40-FB8268239B53}"/>
              </a:ext>
            </a:extLst>
          </p:cNvPr>
          <p:cNvSpPr/>
          <p:nvPr userDrawn="1"/>
        </p:nvSpPr>
        <p:spPr>
          <a:xfrm>
            <a:off x="319984" y="531005"/>
            <a:ext cx="3427206" cy="6326995"/>
          </a:xfrm>
          <a:custGeom>
            <a:avLst/>
            <a:gdLst>
              <a:gd name="connsiteX0" fmla="*/ 1197016 w 3427206"/>
              <a:gd name="connsiteY0" fmla="*/ 6326995 h 6326995"/>
              <a:gd name="connsiteX1" fmla="*/ 1170101 w 3427206"/>
              <a:gd name="connsiteY1" fmla="*/ 5745626 h 6326995"/>
              <a:gd name="connsiteX2" fmla="*/ 1180867 w 3427206"/>
              <a:gd name="connsiteY2" fmla="*/ 5336515 h 6326995"/>
              <a:gd name="connsiteX3" fmla="*/ 1116270 w 3427206"/>
              <a:gd name="connsiteY3" fmla="*/ 4706698 h 6326995"/>
              <a:gd name="connsiteX4" fmla="*/ 1062440 w 3427206"/>
              <a:gd name="connsiteY4" fmla="*/ 4335268 h 6326995"/>
              <a:gd name="connsiteX5" fmla="*/ 911714 w 3427206"/>
              <a:gd name="connsiteY5" fmla="*/ 4319119 h 6326995"/>
              <a:gd name="connsiteX6" fmla="*/ 954779 w 3427206"/>
              <a:gd name="connsiteY6" fmla="*/ 3926156 h 6326995"/>
              <a:gd name="connsiteX7" fmla="*/ 1057057 w 3427206"/>
              <a:gd name="connsiteY7" fmla="*/ 3307106 h 6326995"/>
              <a:gd name="connsiteX8" fmla="*/ 1094738 w 3427206"/>
              <a:gd name="connsiteY8" fmla="*/ 3204828 h 6326995"/>
              <a:gd name="connsiteX9" fmla="*/ 1132419 w 3427206"/>
              <a:gd name="connsiteY9" fmla="*/ 3134849 h 6326995"/>
              <a:gd name="connsiteX10" fmla="*/ 1073206 w 3427206"/>
              <a:gd name="connsiteY10" fmla="*/ 3043337 h 6326995"/>
              <a:gd name="connsiteX11" fmla="*/ 933247 w 3427206"/>
              <a:gd name="connsiteY11" fmla="*/ 3043337 h 6326995"/>
              <a:gd name="connsiteX12" fmla="*/ 556433 w 3427206"/>
              <a:gd name="connsiteY12" fmla="*/ 2854930 h 6326995"/>
              <a:gd name="connsiteX13" fmla="*/ 540284 w 3427206"/>
              <a:gd name="connsiteY13" fmla="*/ 2768801 h 6326995"/>
              <a:gd name="connsiteX14" fmla="*/ 588732 w 3427206"/>
              <a:gd name="connsiteY14" fmla="*/ 2709588 h 6326995"/>
              <a:gd name="connsiteX15" fmla="*/ 545667 w 3427206"/>
              <a:gd name="connsiteY15" fmla="*/ 2661140 h 6326995"/>
              <a:gd name="connsiteX16" fmla="*/ 491837 w 3427206"/>
              <a:gd name="connsiteY16" fmla="*/ 2623459 h 6326995"/>
              <a:gd name="connsiteX17" fmla="*/ 438006 w 3427206"/>
              <a:gd name="connsiteY17" fmla="*/ 2526564 h 6326995"/>
              <a:gd name="connsiteX18" fmla="*/ 389559 w 3427206"/>
              <a:gd name="connsiteY18" fmla="*/ 2494266 h 6326995"/>
              <a:gd name="connsiteX19" fmla="*/ 217302 w 3427206"/>
              <a:gd name="connsiteY19" fmla="*/ 2402754 h 6326995"/>
              <a:gd name="connsiteX20" fmla="*/ 158088 w 3427206"/>
              <a:gd name="connsiteY20" fmla="*/ 2332774 h 6326995"/>
              <a:gd name="connsiteX21" fmla="*/ 104258 w 3427206"/>
              <a:gd name="connsiteY21" fmla="*/ 2295093 h 6326995"/>
              <a:gd name="connsiteX22" fmla="*/ 77342 w 3427206"/>
              <a:gd name="connsiteY22" fmla="*/ 2262795 h 6326995"/>
              <a:gd name="connsiteX23" fmla="*/ 12746 w 3427206"/>
              <a:gd name="connsiteY23" fmla="*/ 2235880 h 6326995"/>
              <a:gd name="connsiteX24" fmla="*/ 1980 w 3427206"/>
              <a:gd name="connsiteY24" fmla="*/ 2165900 h 6326995"/>
              <a:gd name="connsiteX25" fmla="*/ 12746 w 3427206"/>
              <a:gd name="connsiteY25" fmla="*/ 2122836 h 6326995"/>
              <a:gd name="connsiteX26" fmla="*/ 109641 w 3427206"/>
              <a:gd name="connsiteY26" fmla="*/ 2101303 h 6326995"/>
              <a:gd name="connsiteX27" fmla="*/ 222685 w 3427206"/>
              <a:gd name="connsiteY27" fmla="*/ 2095920 h 6326995"/>
              <a:gd name="connsiteX28" fmla="*/ 357261 w 3427206"/>
              <a:gd name="connsiteY28" fmla="*/ 2095920 h 6326995"/>
              <a:gd name="connsiteX29" fmla="*/ 260366 w 3427206"/>
              <a:gd name="connsiteY29" fmla="*/ 1977493 h 6326995"/>
              <a:gd name="connsiteX30" fmla="*/ 281898 w 3427206"/>
              <a:gd name="connsiteY30" fmla="*/ 1869832 h 6326995"/>
              <a:gd name="connsiteX31" fmla="*/ 341112 w 3427206"/>
              <a:gd name="connsiteY31" fmla="*/ 1902131 h 6326995"/>
              <a:gd name="connsiteX32" fmla="*/ 427240 w 3427206"/>
              <a:gd name="connsiteY32" fmla="*/ 2015175 h 6326995"/>
              <a:gd name="connsiteX33" fmla="*/ 534901 w 3427206"/>
              <a:gd name="connsiteY33" fmla="*/ 2085154 h 6326995"/>
              <a:gd name="connsiteX34" fmla="*/ 615647 w 3427206"/>
              <a:gd name="connsiteY34" fmla="*/ 2225114 h 6326995"/>
              <a:gd name="connsiteX35" fmla="*/ 626413 w 3427206"/>
              <a:gd name="connsiteY35" fmla="*/ 2295093 h 6326995"/>
              <a:gd name="connsiteX36" fmla="*/ 658711 w 3427206"/>
              <a:gd name="connsiteY36" fmla="*/ 2322008 h 6326995"/>
              <a:gd name="connsiteX37" fmla="*/ 728691 w 3427206"/>
              <a:gd name="connsiteY37" fmla="*/ 2370456 h 6326995"/>
              <a:gd name="connsiteX38" fmla="*/ 933247 w 3427206"/>
              <a:gd name="connsiteY38" fmla="*/ 1681426 h 6326995"/>
              <a:gd name="connsiteX39" fmla="*/ 1046291 w 3427206"/>
              <a:gd name="connsiteY39" fmla="*/ 1460721 h 6326995"/>
              <a:gd name="connsiteX40" fmla="*/ 1288528 w 3427206"/>
              <a:gd name="connsiteY40" fmla="*/ 1363826 h 6326995"/>
              <a:gd name="connsiteX41" fmla="*/ 1579212 w 3427206"/>
              <a:gd name="connsiteY41" fmla="*/ 1245399 h 6326995"/>
              <a:gd name="connsiteX42" fmla="*/ 1713788 w 3427206"/>
              <a:gd name="connsiteY42" fmla="*/ 1121589 h 6326995"/>
              <a:gd name="connsiteX43" fmla="*/ 1719171 w 3427206"/>
              <a:gd name="connsiteY43" fmla="*/ 981630 h 6326995"/>
              <a:gd name="connsiteX44" fmla="*/ 1638426 w 3427206"/>
              <a:gd name="connsiteY44" fmla="*/ 836287 h 6326995"/>
              <a:gd name="connsiteX45" fmla="*/ 1638426 w 3427206"/>
              <a:gd name="connsiteY45" fmla="*/ 556369 h 6326995"/>
              <a:gd name="connsiteX46" fmla="*/ 1606127 w 3427206"/>
              <a:gd name="connsiteY46" fmla="*/ 421793 h 6326995"/>
              <a:gd name="connsiteX47" fmla="*/ 1686873 w 3427206"/>
              <a:gd name="connsiteY47" fmla="*/ 238769 h 6326995"/>
              <a:gd name="connsiteX48" fmla="*/ 1729937 w 3427206"/>
              <a:gd name="connsiteY48" fmla="*/ 141874 h 6326995"/>
              <a:gd name="connsiteX49" fmla="*/ 1848364 w 3427206"/>
              <a:gd name="connsiteY49" fmla="*/ 18064 h 6326995"/>
              <a:gd name="connsiteX50" fmla="*/ 2069069 w 3427206"/>
              <a:gd name="connsiteY50" fmla="*/ 28830 h 6326995"/>
              <a:gd name="connsiteX51" fmla="*/ 2246710 w 3427206"/>
              <a:gd name="connsiteY51" fmla="*/ 163407 h 6326995"/>
              <a:gd name="connsiteX52" fmla="*/ 2440499 w 3427206"/>
              <a:gd name="connsiteY52" fmla="*/ 319515 h 6326995"/>
              <a:gd name="connsiteX53" fmla="*/ 2462032 w 3427206"/>
              <a:gd name="connsiteY53" fmla="*/ 561752 h 6326995"/>
              <a:gd name="connsiteX54" fmla="*/ 2370520 w 3427206"/>
              <a:gd name="connsiteY54" fmla="*/ 782457 h 6326995"/>
              <a:gd name="connsiteX55" fmla="*/ 2332839 w 3427206"/>
              <a:gd name="connsiteY55" fmla="*/ 895501 h 6326995"/>
              <a:gd name="connsiteX56" fmla="*/ 2289774 w 3427206"/>
              <a:gd name="connsiteY56" fmla="*/ 911650 h 6326995"/>
              <a:gd name="connsiteX57" fmla="*/ 2300540 w 3427206"/>
              <a:gd name="connsiteY57" fmla="*/ 960097 h 6326995"/>
              <a:gd name="connsiteX58" fmla="*/ 2279008 w 3427206"/>
              <a:gd name="connsiteY58" fmla="*/ 1040843 h 6326995"/>
              <a:gd name="connsiteX59" fmla="*/ 2322072 w 3427206"/>
              <a:gd name="connsiteY59" fmla="*/ 1137738 h 6326995"/>
              <a:gd name="connsiteX60" fmla="*/ 2392052 w 3427206"/>
              <a:gd name="connsiteY60" fmla="*/ 1137738 h 6326995"/>
              <a:gd name="connsiteX61" fmla="*/ 2488947 w 3427206"/>
              <a:gd name="connsiteY61" fmla="*/ 1229250 h 6326995"/>
              <a:gd name="connsiteX62" fmla="*/ 2774248 w 3427206"/>
              <a:gd name="connsiteY62" fmla="*/ 1374592 h 6326995"/>
              <a:gd name="connsiteX63" fmla="*/ 3021869 w 3427206"/>
              <a:gd name="connsiteY63" fmla="*/ 1498402 h 6326995"/>
              <a:gd name="connsiteX64" fmla="*/ 3091848 w 3427206"/>
              <a:gd name="connsiteY64" fmla="*/ 1643744 h 6326995"/>
              <a:gd name="connsiteX65" fmla="*/ 3145679 w 3427206"/>
              <a:gd name="connsiteY65" fmla="*/ 1891365 h 6326995"/>
              <a:gd name="connsiteX66" fmla="*/ 3237190 w 3427206"/>
              <a:gd name="connsiteY66" fmla="*/ 1907514 h 6326995"/>
              <a:gd name="connsiteX67" fmla="*/ 3355617 w 3427206"/>
              <a:gd name="connsiteY67" fmla="*/ 1939812 h 6326995"/>
              <a:gd name="connsiteX68" fmla="*/ 3382533 w 3427206"/>
              <a:gd name="connsiteY68" fmla="*/ 1999025 h 6326995"/>
              <a:gd name="connsiteX69" fmla="*/ 3377150 w 3427206"/>
              <a:gd name="connsiteY69" fmla="*/ 2031324 h 6326995"/>
              <a:gd name="connsiteX70" fmla="*/ 3398682 w 3427206"/>
              <a:gd name="connsiteY70" fmla="*/ 2063622 h 6326995"/>
              <a:gd name="connsiteX71" fmla="*/ 3409448 w 3427206"/>
              <a:gd name="connsiteY71" fmla="*/ 2192815 h 6326995"/>
              <a:gd name="connsiteX72" fmla="*/ 3425597 w 3427206"/>
              <a:gd name="connsiteY72" fmla="*/ 2241263 h 6326995"/>
              <a:gd name="connsiteX73" fmla="*/ 3398682 w 3427206"/>
              <a:gd name="connsiteY73" fmla="*/ 2295093 h 6326995"/>
              <a:gd name="connsiteX74" fmla="*/ 3398682 w 3427206"/>
              <a:gd name="connsiteY74" fmla="*/ 2338157 h 6326995"/>
              <a:gd name="connsiteX75" fmla="*/ 3361000 w 3427206"/>
              <a:gd name="connsiteY75" fmla="*/ 2381222 h 6326995"/>
              <a:gd name="connsiteX76" fmla="*/ 3339468 w 3427206"/>
              <a:gd name="connsiteY76" fmla="*/ 2418903 h 6326995"/>
              <a:gd name="connsiteX77" fmla="*/ 3371767 w 3427206"/>
              <a:gd name="connsiteY77" fmla="*/ 2564245 h 6326995"/>
              <a:gd name="connsiteX78" fmla="*/ 3317936 w 3427206"/>
              <a:gd name="connsiteY78" fmla="*/ 2849547 h 6326995"/>
              <a:gd name="connsiteX79" fmla="*/ 3183360 w 3427206"/>
              <a:gd name="connsiteY79" fmla="*/ 2994889 h 6326995"/>
              <a:gd name="connsiteX80" fmla="*/ 3038018 w 3427206"/>
              <a:gd name="connsiteY80" fmla="*/ 3016422 h 6326995"/>
              <a:gd name="connsiteX81" fmla="*/ 2973421 w 3427206"/>
              <a:gd name="connsiteY81" fmla="*/ 3064869 h 6326995"/>
              <a:gd name="connsiteX82" fmla="*/ 2817313 w 3427206"/>
              <a:gd name="connsiteY82" fmla="*/ 3070252 h 6326995"/>
              <a:gd name="connsiteX83" fmla="*/ 2801164 w 3427206"/>
              <a:gd name="connsiteY83" fmla="*/ 3091784 h 6326995"/>
              <a:gd name="connsiteX84" fmla="*/ 2849611 w 3427206"/>
              <a:gd name="connsiteY84" fmla="*/ 3608557 h 6326995"/>
              <a:gd name="connsiteX85" fmla="*/ 2887292 w 3427206"/>
              <a:gd name="connsiteY85" fmla="*/ 4378333 h 6326995"/>
              <a:gd name="connsiteX86" fmla="*/ 2817313 w 3427206"/>
              <a:gd name="connsiteY86" fmla="*/ 4405248 h 6326995"/>
              <a:gd name="connsiteX87" fmla="*/ 2838845 w 3427206"/>
              <a:gd name="connsiteY87" fmla="*/ 4625953 h 6326995"/>
              <a:gd name="connsiteX88" fmla="*/ 2811930 w 3427206"/>
              <a:gd name="connsiteY88" fmla="*/ 4997383 h 6326995"/>
              <a:gd name="connsiteX89" fmla="*/ 2822696 w 3427206"/>
              <a:gd name="connsiteY89" fmla="*/ 5088895 h 6326995"/>
              <a:gd name="connsiteX90" fmla="*/ 2817313 w 3427206"/>
              <a:gd name="connsiteY90" fmla="*/ 5336515 h 6326995"/>
              <a:gd name="connsiteX91" fmla="*/ 2817313 w 3427206"/>
              <a:gd name="connsiteY91" fmla="*/ 5433410 h 6326995"/>
              <a:gd name="connsiteX92" fmla="*/ 2871143 w 3427206"/>
              <a:gd name="connsiteY92" fmla="*/ 5616433 h 6326995"/>
              <a:gd name="connsiteX93" fmla="*/ 2854994 w 3427206"/>
              <a:gd name="connsiteY93" fmla="*/ 5691796 h 6326995"/>
              <a:gd name="connsiteX94" fmla="*/ 2930357 w 3427206"/>
              <a:gd name="connsiteY94" fmla="*/ 5998630 h 6326995"/>
              <a:gd name="connsiteX95" fmla="*/ 2941123 w 3427206"/>
              <a:gd name="connsiteY95" fmla="*/ 6203185 h 6326995"/>
              <a:gd name="connsiteX96" fmla="*/ 2957272 w 3427206"/>
              <a:gd name="connsiteY96" fmla="*/ 6321612 h 6326995"/>
              <a:gd name="connsiteX97" fmla="*/ 2327456 w 3427206"/>
              <a:gd name="connsiteY97" fmla="*/ 6321612 h 6326995"/>
              <a:gd name="connsiteX98" fmla="*/ 2268242 w 3427206"/>
              <a:gd name="connsiteY98" fmla="*/ 6079375 h 6326995"/>
              <a:gd name="connsiteX99" fmla="*/ 2241327 w 3427206"/>
              <a:gd name="connsiteY99" fmla="*/ 5901735 h 6326995"/>
              <a:gd name="connsiteX100" fmla="*/ 2192879 w 3427206"/>
              <a:gd name="connsiteY100" fmla="*/ 5444176 h 6326995"/>
              <a:gd name="connsiteX101" fmla="*/ 2079835 w 3427206"/>
              <a:gd name="connsiteY101" fmla="*/ 5061979 h 6326995"/>
              <a:gd name="connsiteX102" fmla="*/ 2030850 w 3427206"/>
              <a:gd name="connsiteY102" fmla="*/ 4846658 h 6326995"/>
              <a:gd name="connsiteX103" fmla="*/ 1951181 w 3427206"/>
              <a:gd name="connsiteY103" fmla="*/ 4634027 h 6326995"/>
              <a:gd name="connsiteX104" fmla="*/ 1901118 w 3427206"/>
              <a:gd name="connsiteY104" fmla="*/ 4841813 h 6326995"/>
              <a:gd name="connsiteX105" fmla="*/ 1859131 w 3427206"/>
              <a:gd name="connsiteY105" fmla="*/ 4975851 h 6326995"/>
              <a:gd name="connsiteX106" fmla="*/ 1799917 w 3427206"/>
              <a:gd name="connsiteY106" fmla="*/ 5557220 h 6326995"/>
              <a:gd name="connsiteX107" fmla="*/ 1783768 w 3427206"/>
              <a:gd name="connsiteY107" fmla="*/ 5950182 h 6326995"/>
              <a:gd name="connsiteX108" fmla="*/ 1773002 w 3427206"/>
              <a:gd name="connsiteY108" fmla="*/ 6321612 h 6326995"/>
              <a:gd name="connsiteX109" fmla="*/ 1197016 w 3427206"/>
              <a:gd name="connsiteY109" fmla="*/ 6326995 h 632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427206" h="6326995">
                <a:moveTo>
                  <a:pt x="1197016" y="6326995"/>
                </a:moveTo>
                <a:lnTo>
                  <a:pt x="1170101" y="5745626"/>
                </a:lnTo>
                <a:cubicBezTo>
                  <a:pt x="1170101" y="5745626"/>
                  <a:pt x="1204552" y="5446867"/>
                  <a:pt x="1180867" y="5336515"/>
                </a:cubicBezTo>
                <a:cubicBezTo>
                  <a:pt x="1157181" y="5226162"/>
                  <a:pt x="1134034" y="4829432"/>
                  <a:pt x="1116270" y="4706698"/>
                </a:cubicBezTo>
                <a:cubicBezTo>
                  <a:pt x="1098506" y="4583965"/>
                  <a:pt x="1062440" y="4335268"/>
                  <a:pt x="1062440" y="4335268"/>
                </a:cubicBezTo>
                <a:lnTo>
                  <a:pt x="911714" y="4319119"/>
                </a:lnTo>
                <a:cubicBezTo>
                  <a:pt x="911714" y="4319119"/>
                  <a:pt x="909023" y="4192617"/>
                  <a:pt x="954779" y="3926156"/>
                </a:cubicBezTo>
                <a:cubicBezTo>
                  <a:pt x="1000535" y="3659696"/>
                  <a:pt x="1057057" y="3307106"/>
                  <a:pt x="1057057" y="3307106"/>
                </a:cubicBezTo>
                <a:lnTo>
                  <a:pt x="1094738" y="3204828"/>
                </a:lnTo>
                <a:lnTo>
                  <a:pt x="1132419" y="3134849"/>
                </a:lnTo>
                <a:lnTo>
                  <a:pt x="1073206" y="3043337"/>
                </a:lnTo>
                <a:cubicBezTo>
                  <a:pt x="1073206" y="3043337"/>
                  <a:pt x="1079666" y="3053026"/>
                  <a:pt x="933247" y="3043337"/>
                </a:cubicBezTo>
                <a:cubicBezTo>
                  <a:pt x="786828" y="3033647"/>
                  <a:pt x="570968" y="2886690"/>
                  <a:pt x="556433" y="2854930"/>
                </a:cubicBezTo>
                <a:cubicBezTo>
                  <a:pt x="541899" y="2823170"/>
                  <a:pt x="540284" y="2768801"/>
                  <a:pt x="540284" y="2768801"/>
                </a:cubicBezTo>
                <a:lnTo>
                  <a:pt x="588732" y="2709588"/>
                </a:lnTo>
                <a:cubicBezTo>
                  <a:pt x="588732" y="2709588"/>
                  <a:pt x="575812" y="2683211"/>
                  <a:pt x="545667" y="2661140"/>
                </a:cubicBezTo>
                <a:cubicBezTo>
                  <a:pt x="515522" y="2639070"/>
                  <a:pt x="497220" y="2635302"/>
                  <a:pt x="491837" y="2623459"/>
                </a:cubicBezTo>
                <a:cubicBezTo>
                  <a:pt x="486454" y="2611616"/>
                  <a:pt x="438006" y="2526564"/>
                  <a:pt x="438006" y="2526564"/>
                </a:cubicBezTo>
                <a:cubicBezTo>
                  <a:pt x="438006" y="2526564"/>
                  <a:pt x="429394" y="2505570"/>
                  <a:pt x="389559" y="2494266"/>
                </a:cubicBezTo>
                <a:cubicBezTo>
                  <a:pt x="349725" y="2482961"/>
                  <a:pt x="267902" y="2443665"/>
                  <a:pt x="217302" y="2402754"/>
                </a:cubicBezTo>
                <a:cubicBezTo>
                  <a:pt x="166701" y="2361843"/>
                  <a:pt x="158088" y="2332774"/>
                  <a:pt x="158088" y="2332774"/>
                </a:cubicBezTo>
                <a:cubicBezTo>
                  <a:pt x="158088" y="2332774"/>
                  <a:pt x="124713" y="2304783"/>
                  <a:pt x="104258" y="2295093"/>
                </a:cubicBezTo>
                <a:cubicBezTo>
                  <a:pt x="83802" y="2285404"/>
                  <a:pt x="77881" y="2277329"/>
                  <a:pt x="77342" y="2262795"/>
                </a:cubicBezTo>
                <a:cubicBezTo>
                  <a:pt x="76804" y="2248261"/>
                  <a:pt x="22435" y="2254720"/>
                  <a:pt x="12746" y="2235880"/>
                </a:cubicBezTo>
                <a:cubicBezTo>
                  <a:pt x="3056" y="2217039"/>
                  <a:pt x="3056" y="2171821"/>
                  <a:pt x="1980" y="2165900"/>
                </a:cubicBezTo>
                <a:cubicBezTo>
                  <a:pt x="903" y="2159979"/>
                  <a:pt x="-5556" y="2131987"/>
                  <a:pt x="12746" y="2122836"/>
                </a:cubicBezTo>
                <a:cubicBezTo>
                  <a:pt x="31048" y="2113685"/>
                  <a:pt x="75189" y="2105610"/>
                  <a:pt x="109641" y="2101303"/>
                </a:cubicBezTo>
                <a:cubicBezTo>
                  <a:pt x="144092" y="2096997"/>
                  <a:pt x="181235" y="2093767"/>
                  <a:pt x="222685" y="2095920"/>
                </a:cubicBezTo>
                <a:cubicBezTo>
                  <a:pt x="264134" y="2098074"/>
                  <a:pt x="357261" y="2095920"/>
                  <a:pt x="357261" y="2095920"/>
                </a:cubicBezTo>
                <a:cubicBezTo>
                  <a:pt x="357261" y="2095920"/>
                  <a:pt x="272209" y="2014636"/>
                  <a:pt x="260366" y="1977493"/>
                </a:cubicBezTo>
                <a:cubicBezTo>
                  <a:pt x="248523" y="1940350"/>
                  <a:pt x="259289" y="1881137"/>
                  <a:pt x="281898" y="1869832"/>
                </a:cubicBezTo>
                <a:cubicBezTo>
                  <a:pt x="304507" y="1858528"/>
                  <a:pt x="327116" y="1875754"/>
                  <a:pt x="341112" y="1902131"/>
                </a:cubicBezTo>
                <a:cubicBezTo>
                  <a:pt x="355108" y="1928508"/>
                  <a:pt x="403555" y="2006024"/>
                  <a:pt x="427240" y="2015175"/>
                </a:cubicBezTo>
                <a:cubicBezTo>
                  <a:pt x="450926" y="2024326"/>
                  <a:pt x="505295" y="2057701"/>
                  <a:pt x="534901" y="2085154"/>
                </a:cubicBezTo>
                <a:cubicBezTo>
                  <a:pt x="564508" y="2112608"/>
                  <a:pt x="619415" y="2203043"/>
                  <a:pt x="615647" y="2225114"/>
                </a:cubicBezTo>
                <a:cubicBezTo>
                  <a:pt x="611879" y="2247184"/>
                  <a:pt x="626413" y="2295093"/>
                  <a:pt x="626413" y="2295093"/>
                </a:cubicBezTo>
                <a:cubicBezTo>
                  <a:pt x="626413" y="2295093"/>
                  <a:pt x="635026" y="2288095"/>
                  <a:pt x="658711" y="2322008"/>
                </a:cubicBezTo>
                <a:cubicBezTo>
                  <a:pt x="682397" y="2355922"/>
                  <a:pt x="712542" y="2379607"/>
                  <a:pt x="728691" y="2370456"/>
                </a:cubicBezTo>
                <a:cubicBezTo>
                  <a:pt x="744840" y="2361305"/>
                  <a:pt x="884799" y="1791240"/>
                  <a:pt x="933247" y="1681426"/>
                </a:cubicBezTo>
                <a:cubicBezTo>
                  <a:pt x="981694" y="1571612"/>
                  <a:pt x="996228" y="1489789"/>
                  <a:pt x="1046291" y="1460721"/>
                </a:cubicBezTo>
                <a:cubicBezTo>
                  <a:pt x="1096353" y="1431652"/>
                  <a:pt x="1139956" y="1418195"/>
                  <a:pt x="1288528" y="1363826"/>
                </a:cubicBezTo>
                <a:cubicBezTo>
                  <a:pt x="1437100" y="1309457"/>
                  <a:pt x="1519999" y="1290617"/>
                  <a:pt x="1579212" y="1245399"/>
                </a:cubicBezTo>
                <a:cubicBezTo>
                  <a:pt x="1638426" y="1200181"/>
                  <a:pt x="1713788" y="1121589"/>
                  <a:pt x="1713788" y="1121589"/>
                </a:cubicBezTo>
                <a:lnTo>
                  <a:pt x="1719171" y="981630"/>
                </a:lnTo>
                <a:cubicBezTo>
                  <a:pt x="1719171" y="981630"/>
                  <a:pt x="1647577" y="884197"/>
                  <a:pt x="1638426" y="836287"/>
                </a:cubicBezTo>
                <a:cubicBezTo>
                  <a:pt x="1629275" y="788378"/>
                  <a:pt x="1645962" y="566597"/>
                  <a:pt x="1638426" y="556369"/>
                </a:cubicBezTo>
                <a:cubicBezTo>
                  <a:pt x="1630889" y="546141"/>
                  <a:pt x="1599668" y="486928"/>
                  <a:pt x="1606127" y="421793"/>
                </a:cubicBezTo>
                <a:cubicBezTo>
                  <a:pt x="1612587" y="356658"/>
                  <a:pt x="1680952" y="258148"/>
                  <a:pt x="1686873" y="238769"/>
                </a:cubicBezTo>
                <a:cubicBezTo>
                  <a:pt x="1692794" y="219390"/>
                  <a:pt x="1723478" y="161792"/>
                  <a:pt x="1729937" y="141874"/>
                </a:cubicBezTo>
                <a:cubicBezTo>
                  <a:pt x="1736397" y="121957"/>
                  <a:pt x="1775155" y="44441"/>
                  <a:pt x="1848364" y="18064"/>
                </a:cubicBezTo>
                <a:cubicBezTo>
                  <a:pt x="1921574" y="-8313"/>
                  <a:pt x="2031926" y="-6698"/>
                  <a:pt x="2069069" y="28830"/>
                </a:cubicBezTo>
                <a:cubicBezTo>
                  <a:pt x="2106212" y="64358"/>
                  <a:pt x="2226793" y="152102"/>
                  <a:pt x="2246710" y="163407"/>
                </a:cubicBezTo>
                <a:cubicBezTo>
                  <a:pt x="2266627" y="174711"/>
                  <a:pt x="2421120" y="273221"/>
                  <a:pt x="2440499" y="319515"/>
                </a:cubicBezTo>
                <a:cubicBezTo>
                  <a:pt x="2459878" y="365809"/>
                  <a:pt x="2470645" y="521917"/>
                  <a:pt x="2462032" y="561752"/>
                </a:cubicBezTo>
                <a:cubicBezTo>
                  <a:pt x="2453419" y="601587"/>
                  <a:pt x="2388822" y="744776"/>
                  <a:pt x="2370520" y="782457"/>
                </a:cubicBezTo>
                <a:cubicBezTo>
                  <a:pt x="2352218" y="820138"/>
                  <a:pt x="2332839" y="895501"/>
                  <a:pt x="2332839" y="895501"/>
                </a:cubicBezTo>
                <a:cubicBezTo>
                  <a:pt x="2332839" y="895501"/>
                  <a:pt x="2285468" y="899269"/>
                  <a:pt x="2289774" y="911650"/>
                </a:cubicBezTo>
                <a:cubicBezTo>
                  <a:pt x="2294081" y="924031"/>
                  <a:pt x="2311845" y="936950"/>
                  <a:pt x="2300540" y="960097"/>
                </a:cubicBezTo>
                <a:cubicBezTo>
                  <a:pt x="2289236" y="983245"/>
                  <a:pt x="2283315" y="1019311"/>
                  <a:pt x="2279008" y="1040843"/>
                </a:cubicBezTo>
                <a:cubicBezTo>
                  <a:pt x="2274702" y="1062375"/>
                  <a:pt x="2312921" y="1132893"/>
                  <a:pt x="2322072" y="1137738"/>
                </a:cubicBezTo>
                <a:cubicBezTo>
                  <a:pt x="2331224" y="1142583"/>
                  <a:pt x="2380748" y="1113514"/>
                  <a:pt x="2392052" y="1137738"/>
                </a:cubicBezTo>
                <a:cubicBezTo>
                  <a:pt x="2403357" y="1161962"/>
                  <a:pt x="2439961" y="1201258"/>
                  <a:pt x="2488947" y="1229250"/>
                </a:cubicBezTo>
                <a:cubicBezTo>
                  <a:pt x="2537933" y="1257242"/>
                  <a:pt x="2707499" y="1343370"/>
                  <a:pt x="2774248" y="1374592"/>
                </a:cubicBezTo>
                <a:cubicBezTo>
                  <a:pt x="2840998" y="1405814"/>
                  <a:pt x="3005719" y="1476870"/>
                  <a:pt x="3021869" y="1498402"/>
                </a:cubicBezTo>
                <a:cubicBezTo>
                  <a:pt x="3038018" y="1519934"/>
                  <a:pt x="3069239" y="1576456"/>
                  <a:pt x="3091848" y="1643744"/>
                </a:cubicBezTo>
                <a:cubicBezTo>
                  <a:pt x="3114457" y="1711032"/>
                  <a:pt x="3145679" y="1891365"/>
                  <a:pt x="3145679" y="1891365"/>
                </a:cubicBezTo>
                <a:cubicBezTo>
                  <a:pt x="3145679" y="1891365"/>
                  <a:pt x="3202739" y="1902131"/>
                  <a:pt x="3237190" y="1907514"/>
                </a:cubicBezTo>
                <a:cubicBezTo>
                  <a:pt x="3271642" y="1912897"/>
                  <a:pt x="3342698" y="1927431"/>
                  <a:pt x="3355617" y="1939812"/>
                </a:cubicBezTo>
                <a:cubicBezTo>
                  <a:pt x="3368536" y="1952193"/>
                  <a:pt x="3388454" y="1984491"/>
                  <a:pt x="3382533" y="1999025"/>
                </a:cubicBezTo>
                <a:cubicBezTo>
                  <a:pt x="3376611" y="2013560"/>
                  <a:pt x="3377150" y="2031324"/>
                  <a:pt x="3377150" y="2031324"/>
                </a:cubicBezTo>
                <a:cubicBezTo>
                  <a:pt x="3377150" y="2031324"/>
                  <a:pt x="3391684" y="2043167"/>
                  <a:pt x="3398682" y="2063622"/>
                </a:cubicBezTo>
                <a:cubicBezTo>
                  <a:pt x="3405680" y="2084078"/>
                  <a:pt x="3404065" y="2183664"/>
                  <a:pt x="3409448" y="2192815"/>
                </a:cubicBezTo>
                <a:cubicBezTo>
                  <a:pt x="3414831" y="2201966"/>
                  <a:pt x="3432595" y="2218116"/>
                  <a:pt x="3425597" y="2241263"/>
                </a:cubicBezTo>
                <a:cubicBezTo>
                  <a:pt x="3418599" y="2264410"/>
                  <a:pt x="3399758" y="2290787"/>
                  <a:pt x="3398682" y="2295093"/>
                </a:cubicBezTo>
                <a:cubicBezTo>
                  <a:pt x="3397605" y="2299400"/>
                  <a:pt x="3409986" y="2323085"/>
                  <a:pt x="3398682" y="2338157"/>
                </a:cubicBezTo>
                <a:cubicBezTo>
                  <a:pt x="3387377" y="2353230"/>
                  <a:pt x="3369075" y="2366688"/>
                  <a:pt x="3361000" y="2381222"/>
                </a:cubicBezTo>
                <a:cubicBezTo>
                  <a:pt x="3352926" y="2395756"/>
                  <a:pt x="3339468" y="2418903"/>
                  <a:pt x="3339468" y="2418903"/>
                </a:cubicBezTo>
                <a:cubicBezTo>
                  <a:pt x="3339468" y="2418903"/>
                  <a:pt x="3365307" y="2500726"/>
                  <a:pt x="3371767" y="2564245"/>
                </a:cubicBezTo>
                <a:cubicBezTo>
                  <a:pt x="3378226" y="2627766"/>
                  <a:pt x="3343775" y="2811327"/>
                  <a:pt x="3317936" y="2849547"/>
                </a:cubicBezTo>
                <a:cubicBezTo>
                  <a:pt x="3292097" y="2887767"/>
                  <a:pt x="3217811" y="2977664"/>
                  <a:pt x="3183360" y="2994889"/>
                </a:cubicBezTo>
                <a:cubicBezTo>
                  <a:pt x="3148908" y="3012115"/>
                  <a:pt x="3050937" y="3013192"/>
                  <a:pt x="3038018" y="3016422"/>
                </a:cubicBezTo>
                <a:cubicBezTo>
                  <a:pt x="3025098" y="3019651"/>
                  <a:pt x="2986340" y="3060024"/>
                  <a:pt x="2973421" y="3064869"/>
                </a:cubicBezTo>
                <a:cubicBezTo>
                  <a:pt x="2960502" y="3069714"/>
                  <a:pt x="2828079" y="3066484"/>
                  <a:pt x="2817313" y="3070252"/>
                </a:cubicBezTo>
                <a:cubicBezTo>
                  <a:pt x="2806547" y="3074020"/>
                  <a:pt x="2801164" y="3091784"/>
                  <a:pt x="2801164" y="3091784"/>
                </a:cubicBezTo>
                <a:cubicBezTo>
                  <a:pt x="2801164" y="3091784"/>
                  <a:pt x="2845304" y="3501972"/>
                  <a:pt x="2849611" y="3608557"/>
                </a:cubicBezTo>
                <a:cubicBezTo>
                  <a:pt x="2853917" y="3715141"/>
                  <a:pt x="2901288" y="4362722"/>
                  <a:pt x="2887292" y="4378333"/>
                </a:cubicBezTo>
                <a:cubicBezTo>
                  <a:pt x="2873296" y="4393943"/>
                  <a:pt x="2817313" y="4405248"/>
                  <a:pt x="2817313" y="4405248"/>
                </a:cubicBezTo>
                <a:cubicBezTo>
                  <a:pt x="2817313" y="4405248"/>
                  <a:pt x="2848534" y="4515600"/>
                  <a:pt x="2838845" y="4625953"/>
                </a:cubicBezTo>
                <a:cubicBezTo>
                  <a:pt x="2829155" y="4736305"/>
                  <a:pt x="2816236" y="4964546"/>
                  <a:pt x="2811930" y="4997383"/>
                </a:cubicBezTo>
                <a:cubicBezTo>
                  <a:pt x="2807623" y="5030219"/>
                  <a:pt x="2807085" y="5049060"/>
                  <a:pt x="2822696" y="5088895"/>
                </a:cubicBezTo>
                <a:cubicBezTo>
                  <a:pt x="2838307" y="5128729"/>
                  <a:pt x="2818928" y="5298295"/>
                  <a:pt x="2817313" y="5336515"/>
                </a:cubicBezTo>
                <a:cubicBezTo>
                  <a:pt x="2815698" y="5374734"/>
                  <a:pt x="2808162" y="5423182"/>
                  <a:pt x="2817313" y="5433410"/>
                </a:cubicBezTo>
                <a:cubicBezTo>
                  <a:pt x="2826464" y="5443637"/>
                  <a:pt x="2878141" y="5585211"/>
                  <a:pt x="2871143" y="5616433"/>
                </a:cubicBezTo>
                <a:cubicBezTo>
                  <a:pt x="2864145" y="5647655"/>
                  <a:pt x="2845304" y="5662189"/>
                  <a:pt x="2854994" y="5691796"/>
                </a:cubicBezTo>
                <a:cubicBezTo>
                  <a:pt x="2864684" y="5721403"/>
                  <a:pt x="2924974" y="5891507"/>
                  <a:pt x="2930357" y="5998630"/>
                </a:cubicBezTo>
                <a:cubicBezTo>
                  <a:pt x="2935740" y="6105752"/>
                  <a:pt x="2940046" y="6180576"/>
                  <a:pt x="2941123" y="6203185"/>
                </a:cubicBezTo>
                <a:cubicBezTo>
                  <a:pt x="2942199" y="6225794"/>
                  <a:pt x="2957272" y="6321612"/>
                  <a:pt x="2957272" y="6321612"/>
                </a:cubicBezTo>
                <a:cubicBezTo>
                  <a:pt x="2957272" y="6321612"/>
                  <a:pt x="2330147" y="6331840"/>
                  <a:pt x="2327456" y="6321612"/>
                </a:cubicBezTo>
                <a:cubicBezTo>
                  <a:pt x="2286544" y="6170887"/>
                  <a:pt x="2289236" y="6151508"/>
                  <a:pt x="2268242" y="6079375"/>
                </a:cubicBezTo>
                <a:cubicBezTo>
                  <a:pt x="2247248" y="6007242"/>
                  <a:pt x="2241327" y="5982480"/>
                  <a:pt x="2241327" y="5901735"/>
                </a:cubicBezTo>
                <a:cubicBezTo>
                  <a:pt x="2241327" y="5820989"/>
                  <a:pt x="2232176" y="5613204"/>
                  <a:pt x="2192879" y="5444176"/>
                </a:cubicBezTo>
                <a:cubicBezTo>
                  <a:pt x="2153583" y="5275148"/>
                  <a:pt x="2098676" y="5168564"/>
                  <a:pt x="2079835" y="5061979"/>
                </a:cubicBezTo>
                <a:cubicBezTo>
                  <a:pt x="2060995" y="4955395"/>
                  <a:pt x="2030850" y="4846658"/>
                  <a:pt x="2030850" y="4846658"/>
                </a:cubicBezTo>
                <a:lnTo>
                  <a:pt x="1951181" y="4634027"/>
                </a:lnTo>
                <a:cubicBezTo>
                  <a:pt x="1951181" y="4634027"/>
                  <a:pt x="1906501" y="4819204"/>
                  <a:pt x="1901118" y="4841813"/>
                </a:cubicBezTo>
                <a:cubicBezTo>
                  <a:pt x="1895735" y="4864422"/>
                  <a:pt x="1871512" y="4917714"/>
                  <a:pt x="1859131" y="4975851"/>
                </a:cubicBezTo>
                <a:cubicBezTo>
                  <a:pt x="1826294" y="5135189"/>
                  <a:pt x="1797764" y="5476474"/>
                  <a:pt x="1799917" y="5557220"/>
                </a:cubicBezTo>
                <a:cubicBezTo>
                  <a:pt x="1802070" y="5637965"/>
                  <a:pt x="1792381" y="5869436"/>
                  <a:pt x="1783768" y="5950182"/>
                </a:cubicBezTo>
                <a:cubicBezTo>
                  <a:pt x="1775155" y="6030928"/>
                  <a:pt x="1773002" y="6321612"/>
                  <a:pt x="1773002" y="6321612"/>
                </a:cubicBezTo>
                <a:lnTo>
                  <a:pt x="1197016" y="6326995"/>
                </a:lnTo>
                <a:close/>
              </a:path>
            </a:pathLst>
          </a:custGeom>
          <a:solidFill>
            <a:srgbClr val="B1B3B3"/>
          </a:solidFill>
          <a:ln w="5383" cap="flat">
            <a:noFill/>
            <a:prstDash val="solid"/>
            <a:miter/>
          </a:ln>
        </p:spPr>
        <p:txBody>
          <a:bodyPr lIns="548640" tIns="0" bIns="1371600" rtlCol="0" anchor="ctr" anchorCtr="0"/>
          <a:lstStyle/>
          <a:p>
            <a:pPr algn="ctr"/>
            <a:r>
              <a:rPr lang="en-US" sz="1600" spc="0">
                <a:solidFill>
                  <a:srgbClr val="000000"/>
                </a:solidFill>
              </a:rPr>
              <a:t>This area reserved </a:t>
            </a:r>
          </a:p>
          <a:p>
            <a:pPr algn="ctr"/>
            <a:r>
              <a:rPr lang="en-US" sz="1600" spc="0">
                <a:solidFill>
                  <a:srgbClr val="000000"/>
                </a:solidFill>
              </a:rPr>
              <a:t>for speaker PIP</a:t>
            </a:r>
          </a:p>
        </p:txBody>
      </p:sp>
    </p:spTree>
    <p:extLst>
      <p:ext uri="{BB962C8B-B14F-4D97-AF65-F5344CB8AC3E}">
        <p14:creationId xmlns:p14="http://schemas.microsoft.com/office/powerpoint/2010/main" val="108042134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userDrawn="1">
          <p15:clr>
            <a:srgbClr val="5ACBF0"/>
          </p15:clr>
        </p15:guide>
        <p15:guide id="34" pos="5998">
          <p15:clr>
            <a:srgbClr val="5ACBF0"/>
          </p15:clr>
        </p15:guide>
        <p15:guide id="35" pos="3653">
          <p15:clr>
            <a:srgbClr val="A4A3A4"/>
          </p15:clr>
        </p15:guide>
        <p15:guide id="36" pos="5151">
          <p15:clr>
            <a:srgbClr val="A4A3A4"/>
          </p15:clr>
        </p15:guide>
        <p15:guide id="37" pos="6648" userDrawn="1">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68693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91060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4904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939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9739065"/>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296" userDrawn="1">
          <p15:clr>
            <a:srgbClr val="5ACBF0"/>
          </p15:clr>
        </p15:guide>
        <p15:guide id="32" pos="4512" userDrawn="1">
          <p15:clr>
            <a:srgbClr val="5ACBF0"/>
          </p15:clr>
        </p15:guide>
        <p15:guide id="33" pos="5808" userDrawn="1">
          <p15:clr>
            <a:srgbClr val="5ACBF0"/>
          </p15:clr>
        </p15:guide>
        <p15:guide id="34" pos="6000" userDrawn="1">
          <p15:clr>
            <a:srgbClr val="5ACBF0"/>
          </p15:clr>
        </p15:guide>
        <p15:guide id="35" pos="3648" userDrawn="1">
          <p15:clr>
            <a:srgbClr val="A4A3A4"/>
          </p15:clr>
        </p15:guide>
        <p15:guide id="36" pos="5160" userDrawn="1">
          <p15:clr>
            <a:srgbClr val="A4A3A4"/>
          </p15:clr>
        </p15:guide>
        <p15:guide id="37" pos="6648" userDrawn="1">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731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09137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8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userDrawn="1">
          <p15:clr>
            <a:srgbClr val="5ACBF0"/>
          </p15:clr>
        </p15:guide>
        <p15:guide id="7" pos="5250" userDrawn="1">
          <p15:clr>
            <a:srgbClr val="5ACBF0"/>
          </p15:clr>
        </p15:guide>
        <p15:guide id="8" orient="horz" pos="3464"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8" y="585788"/>
            <a:ext cx="6510338"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9094685"/>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6" pos="5175" userDrawn="1">
          <p15:clr>
            <a:srgbClr val="5ACBF0"/>
          </p15:clr>
        </p15:guide>
        <p15:guide id="12" pos="5543" userDrawn="1">
          <p15:clr>
            <a:srgbClr val="5ACBF0"/>
          </p15:clr>
        </p15:guide>
        <p15:guide id="13" orient="horz" pos="3360">
          <p15:clr>
            <a:srgbClr val="5ACBF0"/>
          </p15:clr>
        </p15:guide>
        <p15:guide id="14" orient="horz" userDrawn="1">
          <p15:clr>
            <a:srgbClr val="5ACBF0"/>
          </p15:clr>
        </p15:guide>
        <p15:guide id="15" pos="3878" userDrawn="1">
          <p15:clr>
            <a:srgbClr val="5ACBF0"/>
          </p15:clr>
        </p15:guide>
        <p15:guide id="16" pos="4763" userDrawn="1">
          <p15:clr>
            <a:srgbClr val="5ACBF0"/>
          </p15:clr>
        </p15:guide>
        <p15:guide id="17" pos="6427" userDrawn="1">
          <p15:clr>
            <a:srgbClr val="5ACBF0"/>
          </p15:clr>
        </p15:guide>
        <p15:guide id="18" pos="5064"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594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userDrawn="1">
          <p15:clr>
            <a:srgbClr val="5ACBF0"/>
          </p15:clr>
        </p15:guide>
        <p15:guide id="12" orient="horz" pos="1440">
          <p15:clr>
            <a:srgbClr val="5ACBF0"/>
          </p15:clr>
        </p15:guide>
        <p15:guide id="14" orient="horz" pos="2717" userDrawn="1">
          <p15:clr>
            <a:srgbClr val="5ACBF0"/>
          </p15:clr>
        </p15:guide>
        <p15:guide id="15" pos="4268" userDrawn="1">
          <p15:clr>
            <a:srgbClr val="5ACBF0"/>
          </p15:clr>
        </p15:guide>
        <p15:guide id="16" pos="4521" userDrawn="1">
          <p15:clr>
            <a:srgbClr val="5ACBF0"/>
          </p15:clr>
        </p15:guide>
        <p15:guide id="17" pos="5790" userDrawn="1">
          <p15:clr>
            <a:srgbClr val="5ACBF0"/>
          </p15:clr>
        </p15:guide>
        <p15:guide id="18" pos="6042"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323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343767"/>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userDrawn="1">
          <p15:clr>
            <a:srgbClr val="5ACBF0"/>
          </p15:clr>
        </p15:guide>
        <p15:guide id="32" orient="horz" pos="1455">
          <p15:clr>
            <a:srgbClr val="5ACBF0"/>
          </p15:clr>
        </p15:guide>
        <p15:guide id="33" pos="4722"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7550957"/>
      </p:ext>
    </p:extLst>
  </p:cSld>
  <p:clrMapOvr>
    <a:masterClrMapping/>
  </p:clrMapOvr>
  <p:transition>
    <p:fade/>
  </p:transition>
  <p:extLst>
    <p:ext uri="{DCECCB84-F9BA-43D5-87BE-67443E8EF086}">
      <p15:sldGuideLst xmlns:p15="http://schemas.microsoft.com/office/powerpoint/2012/main">
        <p15:guide id="13" pos="4719" userDrawn="1">
          <p15:clr>
            <a:srgbClr val="5ACBF0"/>
          </p15:clr>
        </p15:guide>
        <p15:guide id="29" orient="horz" pos="2160">
          <p15:clr>
            <a:srgbClr val="5ACBF0"/>
          </p15:clr>
        </p15:guide>
        <p15:guide id="30" pos="4537"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58377785"/>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1756942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image" Target="../media/image3.svg"/><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image" Target="../media/image2.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1.jpeg"/><Relationship Id="rId40" Type="http://schemas.openxmlformats.org/officeDocument/2006/relationships/image" Target="../media/image19.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image" Target="../media/image2.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image" Target="../media/image3.svg"/><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image" Target="../media/image1.jpeg"/><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image" Target="../media/image3.svg"/><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image" Target="../media/image2.png"/><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image" Target="../media/image1.jpeg"/><Relationship Id="rId40" Type="http://schemas.openxmlformats.org/officeDocument/2006/relationships/image" Target="../media/image19.png"/><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theme" Target="../theme/theme4.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0"/>
          <a:srcRect l="52412" r="13395"/>
          <a:stretch/>
        </p:blipFill>
        <p:spPr>
          <a:xfrm>
            <a:off x="1" y="0"/>
            <a:ext cx="4168773" cy="6857999"/>
          </a:xfrm>
          <a:prstGeom prst="rect">
            <a:avLst/>
          </a:prstGeom>
        </p:spPr>
      </p:pic>
      <p:pic>
        <p:nvPicPr>
          <p:cNvPr id="3" name="Graphic 2">
            <a:extLst>
              <a:ext uri="{FF2B5EF4-FFF2-40B4-BE49-F238E27FC236}">
                <a16:creationId xmlns:a16="http://schemas.microsoft.com/office/drawing/2014/main" id="{7DA36414-DCAD-59F0-0E5B-A9E155CC71DA}"/>
              </a:ext>
            </a:extLst>
          </p:cNvPr>
          <p:cNvPicPr>
            <a:picLocks noChangeAspect="1"/>
          </p:cNvPicPr>
          <p:nvPr userDrawn="1"/>
        </p:nvPicPr>
        <p:blipFill>
          <a:blip r:embed="rId41">
            <a:extLst>
              <a:ext uri="{96DAC541-7B7A-43D3-8B79-37D633B846F1}">
                <asvg:svgBlip xmlns:asvg="http://schemas.microsoft.com/office/drawing/2016/SVG/main" r:embed="rId42"/>
              </a:ext>
            </a:extLst>
          </a:blip>
          <a:srcRect/>
          <a:stretch/>
        </p:blipFill>
        <p:spPr>
          <a:xfrm rot="5400000">
            <a:off x="9509919" y="2743200"/>
            <a:ext cx="6858000" cy="1371600"/>
          </a:xfrm>
          <a:prstGeom prst="rect">
            <a:avLst/>
          </a:prstGeom>
        </p:spPr>
      </p:pic>
      <p:sp>
        <p:nvSpPr>
          <p:cNvPr id="7" name="Rectangle 6">
            <a:extLst>
              <a:ext uri="{FF2B5EF4-FFF2-40B4-BE49-F238E27FC236}">
                <a16:creationId xmlns:a16="http://schemas.microsoft.com/office/drawing/2014/main" id="{E9E3EADC-B770-78A0-858F-25D2F5B8F239}"/>
              </a:ext>
            </a:extLst>
          </p:cNvPr>
          <p:cNvSpPr/>
          <p:nvPr userDrawn="1"/>
        </p:nvSpPr>
        <p:spPr bwMode="auto">
          <a:xfrm>
            <a:off x="0" y="1"/>
            <a:ext cx="4076700" cy="68579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668" r:id="rId1"/>
    <p:sldLayoutId id="2147485649" r:id="rId2"/>
    <p:sldLayoutId id="2147485642" r:id="rId3"/>
    <p:sldLayoutId id="2147485643" r:id="rId4"/>
    <p:sldLayoutId id="2147485273" r:id="rId5"/>
    <p:sldLayoutId id="2147484710" r:id="rId6"/>
    <p:sldLayoutId id="2147485730" r:id="rId7"/>
    <p:sldLayoutId id="2147484240" r:id="rId8"/>
    <p:sldLayoutId id="2147485296" r:id="rId9"/>
    <p:sldLayoutId id="2147484943" r:id="rId10"/>
    <p:sldLayoutId id="2147485635" r:id="rId11"/>
    <p:sldLayoutId id="2147484603" r:id="rId12"/>
    <p:sldLayoutId id="2147485639" r:id="rId13"/>
    <p:sldLayoutId id="2147485298" r:id="rId14"/>
    <p:sldLayoutId id="2147484922" r:id="rId15"/>
    <p:sldLayoutId id="2147485299" r:id="rId16"/>
    <p:sldLayoutId id="2147484839" r:id="rId17"/>
    <p:sldLayoutId id="2147484840" r:id="rId18"/>
    <p:sldLayoutId id="2147485300" r:id="rId19"/>
    <p:sldLayoutId id="2147484841" r:id="rId20"/>
    <p:sldLayoutId id="2147484938" r:id="rId21"/>
    <p:sldLayoutId id="2147485152" r:id="rId22"/>
    <p:sldLayoutId id="2147485667" r:id="rId23"/>
    <p:sldLayoutId id="2147484671" r:id="rId24"/>
    <p:sldLayoutId id="2147484944" r:id="rId25"/>
    <p:sldLayoutId id="2147484945" r:id="rId26"/>
    <p:sldLayoutId id="2147485137" r:id="rId27"/>
    <p:sldLayoutId id="2147485138" r:id="rId28"/>
    <p:sldLayoutId id="2147485139" r:id="rId29"/>
    <p:sldLayoutId id="2147485140" r:id="rId30"/>
    <p:sldLayoutId id="2147485274" r:id="rId31"/>
    <p:sldLayoutId id="2147485637" r:id="rId32"/>
    <p:sldLayoutId id="2147485275" r:id="rId33"/>
    <p:sldLayoutId id="2147485638" r:id="rId34"/>
    <p:sldLayoutId id="2147485301" r:id="rId35"/>
    <p:sldLayoutId id="2147485295" r:id="rId36"/>
    <p:sldLayoutId id="2147485297" r:id="rId37"/>
    <p:sldLayoutId id="2147484263"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176" userDrawn="1">
          <p15:clr>
            <a:srgbClr val="A4A3A4"/>
          </p15:clr>
        </p15:guide>
        <p15:guide id="25" orient="horz" pos="504" userDrawn="1">
          <p15:clr>
            <a:srgbClr val="C35EA4"/>
          </p15:clr>
        </p15:guide>
        <p15:guide id="26" orient="horz" pos="3951" userDrawn="1">
          <p15:clr>
            <a:srgbClr val="C35EA4"/>
          </p15:clr>
        </p15:guide>
        <p15:guide id="27" orient="horz" pos="312" userDrawn="1">
          <p15:clr>
            <a:srgbClr val="A4A3A4"/>
          </p15:clr>
        </p15:guide>
        <p15:guide id="28" pos="168" userDrawn="1">
          <p15:clr>
            <a:srgbClr val="A4A3A4"/>
          </p15:clr>
        </p15:guide>
        <p15:guide id="29" orient="horz" pos="4104" userDrawn="1">
          <p15:clr>
            <a:srgbClr val="A4A3A4"/>
          </p15:clr>
        </p15:guide>
        <p15:guide id="30" pos="7320" userDrawn="1">
          <p15:clr>
            <a:srgbClr val="C35EA4"/>
          </p15:clr>
        </p15:guide>
        <p15:guide id="31" pos="2568" userDrawn="1">
          <p15:clr>
            <a:srgbClr val="C35EA4"/>
          </p15:clr>
        </p15:guide>
        <p15:guide id="32" pos="3072" userDrawn="1">
          <p15:clr>
            <a:srgbClr val="5ACBF0"/>
          </p15:clr>
        </p15:guide>
        <p15:guide id="33" pos="2880" userDrawn="1">
          <p15:clr>
            <a:srgbClr val="A4A3A4"/>
          </p15:clr>
        </p15:guide>
        <p15:guide id="34" orient="horz" pos="3696" userDrawn="1">
          <p15:clr>
            <a:srgbClr val="A4A3A4"/>
          </p15:clr>
        </p15:guide>
        <p15:guide id="35" orient="horz" pos="936" userDrawn="1">
          <p15:clr>
            <a:srgbClr val="C35EA4"/>
          </p15:clr>
        </p15:guide>
        <p15:guide id="36" orient="horz" pos="4008" userDrawn="1">
          <p15:clr>
            <a:srgbClr val="F26B43"/>
          </p15:clr>
        </p15:guide>
        <p15:guide id="38" pos="7512" userDrawn="1">
          <p15:clr>
            <a:srgbClr val="A4A3A4"/>
          </p15:clr>
        </p15:guide>
        <p15:guide id="39" orient="horz" pos="360"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7"/>
          <a:srcRect l="52412" r="13395"/>
          <a:stretch/>
        </p:blipFill>
        <p:spPr>
          <a:xfrm>
            <a:off x="1" y="0"/>
            <a:ext cx="4168773" cy="6857999"/>
          </a:xfrm>
          <a:prstGeom prst="rect">
            <a:avLst/>
          </a:prstGeom>
        </p:spPr>
      </p:pic>
      <p:pic>
        <p:nvPicPr>
          <p:cNvPr id="8" name="Graphic 7">
            <a:extLst>
              <a:ext uri="{FF2B5EF4-FFF2-40B4-BE49-F238E27FC236}">
                <a16:creationId xmlns:a16="http://schemas.microsoft.com/office/drawing/2014/main" id="{AC1244CD-6D9F-6A40-DF96-90EFE6BC722E}"/>
              </a:ext>
            </a:extLst>
          </p:cNvPr>
          <p:cNvPicPr>
            <a:picLocks noChangeAspect="1"/>
          </p:cNvPicPr>
          <p:nvPr userDrawn="1"/>
        </p:nvPicPr>
        <p:blipFill>
          <a:blip r:embed="rId38">
            <a:extLst>
              <a:ext uri="{96DAC541-7B7A-43D3-8B79-37D633B846F1}">
                <asvg:svgBlip xmlns:asvg="http://schemas.microsoft.com/office/drawing/2016/SVG/main" r:embed="rId39"/>
              </a:ext>
            </a:extLst>
          </a:blip>
          <a:srcRect/>
          <a:stretch/>
        </p:blipFill>
        <p:spPr>
          <a:xfrm rot="5400000">
            <a:off x="9509919" y="2743200"/>
            <a:ext cx="6858000" cy="1371600"/>
          </a:xfrm>
          <a:prstGeom prst="rect">
            <a:avLst/>
          </a:prstGeom>
        </p:spPr>
      </p:pic>
      <p:pic>
        <p:nvPicPr>
          <p:cNvPr id="3" name="Picture 2">
            <a:extLst>
              <a:ext uri="{FF2B5EF4-FFF2-40B4-BE49-F238E27FC236}">
                <a16:creationId xmlns:a16="http://schemas.microsoft.com/office/drawing/2014/main" id="{359E384C-3368-9C9E-726C-67B534CB0101}"/>
              </a:ext>
            </a:extLst>
          </p:cNvPr>
          <p:cNvPicPr>
            <a:picLocks noChangeAspect="1"/>
          </p:cNvPicPr>
          <p:nvPr userDrawn="1"/>
        </p:nvPicPr>
        <p:blipFill rotWithShape="1">
          <a:blip r:embed="rId40"/>
          <a:srcRect l="14968" r="51672"/>
          <a:stretch/>
        </p:blipFill>
        <p:spPr>
          <a:xfrm>
            <a:off x="0" y="0"/>
            <a:ext cx="4067175" cy="6857999"/>
          </a:xfrm>
          <a:prstGeom prst="rect">
            <a:avLst/>
          </a:prstGeom>
        </p:spPr>
      </p:pic>
    </p:spTree>
    <p:extLst>
      <p:ext uri="{BB962C8B-B14F-4D97-AF65-F5344CB8AC3E}">
        <p14:creationId xmlns:p14="http://schemas.microsoft.com/office/powerpoint/2010/main" val="1852681886"/>
      </p:ext>
    </p:extLst>
  </p:cSld>
  <p:clrMap bg1="dk1" tx1="lt1" bg2="dk2" tx2="lt2" accent1="accent1" accent2="accent2" accent3="accent3" accent4="accent4" accent5="accent5" accent6="accent6" hlink="hlink" folHlink="folHlink"/>
  <p:sldLayoutIdLst>
    <p:sldLayoutId id="2147485733" r:id="rId1"/>
    <p:sldLayoutId id="2147485734" r:id="rId2"/>
    <p:sldLayoutId id="2147485735" r:id="rId3"/>
    <p:sldLayoutId id="2147485736" r:id="rId4"/>
    <p:sldLayoutId id="2147485737" r:id="rId5"/>
    <p:sldLayoutId id="2147485738" r:id="rId6"/>
    <p:sldLayoutId id="2147485739" r:id="rId7"/>
    <p:sldLayoutId id="2147485740" r:id="rId8"/>
    <p:sldLayoutId id="2147485741" r:id="rId9"/>
    <p:sldLayoutId id="2147485742" r:id="rId10"/>
    <p:sldLayoutId id="2147485743" r:id="rId11"/>
    <p:sldLayoutId id="2147485744" r:id="rId12"/>
    <p:sldLayoutId id="2147485745" r:id="rId13"/>
    <p:sldLayoutId id="2147485746" r:id="rId14"/>
    <p:sldLayoutId id="2147485747" r:id="rId15"/>
    <p:sldLayoutId id="2147485748" r:id="rId16"/>
    <p:sldLayoutId id="2147485749" r:id="rId17"/>
    <p:sldLayoutId id="2147485750" r:id="rId18"/>
    <p:sldLayoutId id="2147485751" r:id="rId19"/>
    <p:sldLayoutId id="2147485752" r:id="rId20"/>
    <p:sldLayoutId id="2147485753" r:id="rId21"/>
    <p:sldLayoutId id="2147485754" r:id="rId22"/>
    <p:sldLayoutId id="2147485755" r:id="rId23"/>
    <p:sldLayoutId id="2147485756" r:id="rId24"/>
    <p:sldLayoutId id="2147485757" r:id="rId25"/>
    <p:sldLayoutId id="2147485758" r:id="rId26"/>
    <p:sldLayoutId id="2147485759" r:id="rId27"/>
    <p:sldLayoutId id="2147485760" r:id="rId28"/>
    <p:sldLayoutId id="2147485761" r:id="rId29"/>
    <p:sldLayoutId id="2147485762" r:id="rId30"/>
    <p:sldLayoutId id="2147485763" r:id="rId31"/>
    <p:sldLayoutId id="2147485764" r:id="rId32"/>
    <p:sldLayoutId id="2147485765" r:id="rId33"/>
    <p:sldLayoutId id="2147485766" r:id="rId34"/>
    <p:sldLayoutId id="214748576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176">
          <p15:clr>
            <a:srgbClr val="A4A3A4"/>
          </p15:clr>
        </p15:guide>
        <p15:guide id="25" orient="horz" pos="504">
          <p15:clr>
            <a:srgbClr val="C35EA4"/>
          </p15:clr>
        </p15:guide>
        <p15:guide id="26" orient="horz" pos="3920">
          <p15:clr>
            <a:srgbClr val="C35EA4"/>
          </p15:clr>
        </p15:guide>
        <p15:guide id="27" orient="horz" pos="312">
          <p15:clr>
            <a:srgbClr val="A4A3A4"/>
          </p15:clr>
        </p15:guide>
        <p15:guide id="28" pos="168">
          <p15:clr>
            <a:srgbClr val="A4A3A4"/>
          </p15:clr>
        </p15:guide>
        <p15:guide id="29" orient="horz" pos="4107">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A4A3A4"/>
          </p15:clr>
        </p15:guide>
        <p15:guide id="35" orient="horz" pos="936">
          <p15:clr>
            <a:srgbClr val="C35EA4"/>
          </p15:clr>
        </p15:guide>
        <p15:guide id="36" orient="horz" pos="4008">
          <p15:clr>
            <a:srgbClr val="F26B43"/>
          </p15:clr>
        </p15:guide>
        <p15:guide id="37" pos="7320">
          <p15:clr>
            <a:srgbClr val="C35EA4"/>
          </p15:clr>
        </p15:guide>
        <p15:guide id="38" pos="7512">
          <p15:clr>
            <a:srgbClr val="A4A3A4"/>
          </p15:clr>
        </p15:guide>
        <p15:guide id="39" orient="horz" pos="360">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6"/>
          <a:srcRect l="52412" r="13395"/>
          <a:stretch/>
        </p:blipFill>
        <p:spPr>
          <a:xfrm>
            <a:off x="1" y="0"/>
            <a:ext cx="4168773" cy="6857999"/>
          </a:xfrm>
          <a:prstGeom prst="rect">
            <a:avLst/>
          </a:prstGeom>
        </p:spPr>
      </p:pic>
      <p:pic>
        <p:nvPicPr>
          <p:cNvPr id="8" name="Graphic 7">
            <a:extLst>
              <a:ext uri="{FF2B5EF4-FFF2-40B4-BE49-F238E27FC236}">
                <a16:creationId xmlns:a16="http://schemas.microsoft.com/office/drawing/2014/main" id="{AC1244CD-6D9F-6A40-DF96-90EFE6BC722E}"/>
              </a:ext>
            </a:extLst>
          </p:cNvPr>
          <p:cNvPicPr>
            <a:picLocks noChangeAspect="1"/>
          </p:cNvPicPr>
          <p:nvPr userDrawn="1"/>
        </p:nvPicPr>
        <p:blipFill>
          <a:blip r:embed="rId47">
            <a:extLst>
              <a:ext uri="{96DAC541-7B7A-43D3-8B79-37D633B846F1}">
                <asvg:svgBlip xmlns:asvg="http://schemas.microsoft.com/office/drawing/2016/SVG/main" r:embed="rId48"/>
              </a:ext>
            </a:extLst>
          </a:blip>
          <a:srcRect/>
          <a:stretch/>
        </p:blipFill>
        <p:spPr>
          <a:xfrm rot="5400000">
            <a:off x="9509919" y="2743200"/>
            <a:ext cx="6858000" cy="1371600"/>
          </a:xfrm>
          <a:prstGeom prst="rect">
            <a:avLst/>
          </a:prstGeom>
        </p:spPr>
      </p:pic>
      <p:sp>
        <p:nvSpPr>
          <p:cNvPr id="3" name="Rectangle 2">
            <a:extLst>
              <a:ext uri="{FF2B5EF4-FFF2-40B4-BE49-F238E27FC236}">
                <a16:creationId xmlns:a16="http://schemas.microsoft.com/office/drawing/2014/main" id="{DBFAE68F-4286-31BB-459A-C08C5274CE9D}"/>
              </a:ext>
            </a:extLst>
          </p:cNvPr>
          <p:cNvSpPr/>
          <p:nvPr userDrawn="1"/>
        </p:nvSpPr>
        <p:spPr bwMode="auto">
          <a:xfrm>
            <a:off x="0" y="1"/>
            <a:ext cx="4076700" cy="68579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E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817548"/>
      </p:ext>
    </p:extLst>
  </p:cSld>
  <p:clrMap bg1="dk1" tx1="lt1" bg2="dk2" tx2="lt2" accent1="accent1" accent2="accent2" accent3="accent3" accent4="accent4" accent5="accent5" accent6="accent6" hlink="hlink" folHlink="folHlink"/>
  <p:sldLayoutIdLst>
    <p:sldLayoutId id="2147485650" r:id="rId1"/>
    <p:sldLayoutId id="2147485646" r:id="rId2"/>
    <p:sldLayoutId id="2147485603" r:id="rId3"/>
    <p:sldLayoutId id="2147485604" r:id="rId4"/>
    <p:sldLayoutId id="2147485605" r:id="rId5"/>
    <p:sldLayoutId id="2147485804" r:id="rId6"/>
    <p:sldLayoutId id="2147485731" r:id="rId7"/>
    <p:sldLayoutId id="2147485606" r:id="rId8"/>
    <p:sldLayoutId id="2147485607" r:id="rId9"/>
    <p:sldLayoutId id="2147485636" r:id="rId10"/>
    <p:sldLayoutId id="2147485608" r:id="rId11"/>
    <p:sldLayoutId id="2147485633" r:id="rId12"/>
    <p:sldLayoutId id="2147485609" r:id="rId13"/>
    <p:sldLayoutId id="2147485610" r:id="rId14"/>
    <p:sldLayoutId id="2147485611" r:id="rId15"/>
    <p:sldLayoutId id="2147485612" r:id="rId16"/>
    <p:sldLayoutId id="2147485613" r:id="rId17"/>
    <p:sldLayoutId id="2147485614" r:id="rId18"/>
    <p:sldLayoutId id="2147485615" r:id="rId19"/>
    <p:sldLayoutId id="2147485616" r:id="rId20"/>
    <p:sldLayoutId id="2147485617" r:id="rId21"/>
    <p:sldLayoutId id="2147485618" r:id="rId22"/>
    <p:sldLayoutId id="2147485619" r:id="rId23"/>
    <p:sldLayoutId id="2147485620" r:id="rId24"/>
    <p:sldLayoutId id="2147485622" r:id="rId25"/>
    <p:sldLayoutId id="2147485623" r:id="rId26"/>
    <p:sldLayoutId id="2147485624" r:id="rId27"/>
    <p:sldLayoutId id="2147485625" r:id="rId28"/>
    <p:sldLayoutId id="2147485626" r:id="rId29"/>
    <p:sldLayoutId id="2147485634" r:id="rId30"/>
    <p:sldLayoutId id="2147485627" r:id="rId31"/>
    <p:sldLayoutId id="2147485628" r:id="rId32"/>
    <p:sldLayoutId id="2147485629" r:id="rId33"/>
    <p:sldLayoutId id="2147485630" r:id="rId34"/>
    <p:sldLayoutId id="2147485631" r:id="rId35"/>
    <p:sldLayoutId id="2147485648" r:id="rId36"/>
    <p:sldLayoutId id="2147485729" r:id="rId37"/>
    <p:sldLayoutId id="2147485702" r:id="rId38"/>
    <p:sldLayoutId id="2147485722" r:id="rId39"/>
    <p:sldLayoutId id="2147485723" r:id="rId40"/>
    <p:sldLayoutId id="2147485724" r:id="rId41"/>
    <p:sldLayoutId id="2147485725" r:id="rId42"/>
    <p:sldLayoutId id="2147485726" r:id="rId43"/>
    <p:sldLayoutId id="214748572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176" userDrawn="1">
          <p15:clr>
            <a:srgbClr val="A4A3A4"/>
          </p15:clr>
        </p15:guide>
        <p15:guide id="25" orient="horz" pos="504" userDrawn="1">
          <p15:clr>
            <a:srgbClr val="C35EA4"/>
          </p15:clr>
        </p15:guide>
        <p15:guide id="26" orient="horz" pos="3920" userDrawn="1">
          <p15:clr>
            <a:srgbClr val="C35EA4"/>
          </p15:clr>
        </p15:guide>
        <p15:guide id="27" orient="horz" pos="312" userDrawn="1">
          <p15:clr>
            <a:srgbClr val="A4A3A4"/>
          </p15:clr>
        </p15:guide>
        <p15:guide id="28" pos="168" userDrawn="1">
          <p15:clr>
            <a:srgbClr val="A4A3A4"/>
          </p15:clr>
        </p15:guide>
        <p15:guide id="29" orient="horz" pos="4107" userDrawn="1">
          <p15:clr>
            <a:srgbClr val="A4A3A4"/>
          </p15:clr>
        </p15:guide>
        <p15:guide id="31" pos="2562" userDrawn="1">
          <p15:clr>
            <a:srgbClr val="C35EA4"/>
          </p15:clr>
        </p15:guide>
        <p15:guide id="32" pos="3065" userDrawn="1">
          <p15:clr>
            <a:srgbClr val="5ACBF0"/>
          </p15:clr>
        </p15:guide>
        <p15:guide id="33" pos="2880" userDrawn="1">
          <p15:clr>
            <a:srgbClr val="A4A3A4"/>
          </p15:clr>
        </p15:guide>
        <p15:guide id="34" orient="horz" pos="3692" userDrawn="1">
          <p15:clr>
            <a:srgbClr val="A4A3A4"/>
          </p15:clr>
        </p15:guide>
        <p15:guide id="35" orient="horz" pos="936" userDrawn="1">
          <p15:clr>
            <a:srgbClr val="C35EA4"/>
          </p15:clr>
        </p15:guide>
        <p15:guide id="36" orient="horz" pos="4008" userDrawn="1">
          <p15:clr>
            <a:srgbClr val="F26B43"/>
          </p15:clr>
        </p15:guide>
        <p15:guide id="37" pos="7320" userDrawn="1">
          <p15:clr>
            <a:srgbClr val="C35EA4"/>
          </p15:clr>
        </p15:guide>
        <p15:guide id="38" pos="7512" userDrawn="1">
          <p15:clr>
            <a:srgbClr val="A4A3A4"/>
          </p15:clr>
        </p15:guide>
        <p15:guide id="39" orient="horz" pos="360"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5688" y="508000"/>
            <a:ext cx="6510337"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865688" y="1486303"/>
            <a:ext cx="6510337"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7"/>
          <a:srcRect l="52412" r="13395"/>
          <a:stretch/>
        </p:blipFill>
        <p:spPr>
          <a:xfrm>
            <a:off x="1" y="0"/>
            <a:ext cx="4168773" cy="6857999"/>
          </a:xfrm>
          <a:prstGeom prst="rect">
            <a:avLst/>
          </a:prstGeom>
        </p:spPr>
      </p:pic>
      <p:pic>
        <p:nvPicPr>
          <p:cNvPr id="8" name="Graphic 7">
            <a:extLst>
              <a:ext uri="{FF2B5EF4-FFF2-40B4-BE49-F238E27FC236}">
                <a16:creationId xmlns:a16="http://schemas.microsoft.com/office/drawing/2014/main" id="{AC1244CD-6D9F-6A40-DF96-90EFE6BC722E}"/>
              </a:ext>
            </a:extLst>
          </p:cNvPr>
          <p:cNvPicPr>
            <a:picLocks noChangeAspect="1"/>
          </p:cNvPicPr>
          <p:nvPr userDrawn="1"/>
        </p:nvPicPr>
        <p:blipFill>
          <a:blip r:embed="rId38">
            <a:extLst>
              <a:ext uri="{96DAC541-7B7A-43D3-8B79-37D633B846F1}">
                <asvg:svgBlip xmlns:asvg="http://schemas.microsoft.com/office/drawing/2016/SVG/main" r:embed="rId39"/>
              </a:ext>
            </a:extLst>
          </a:blip>
          <a:srcRect/>
          <a:stretch/>
        </p:blipFill>
        <p:spPr>
          <a:xfrm rot="5400000">
            <a:off x="9509919" y="2743200"/>
            <a:ext cx="6858000" cy="1371600"/>
          </a:xfrm>
          <a:prstGeom prst="rect">
            <a:avLst/>
          </a:prstGeom>
        </p:spPr>
      </p:pic>
      <p:pic>
        <p:nvPicPr>
          <p:cNvPr id="3" name="Picture 2">
            <a:extLst>
              <a:ext uri="{FF2B5EF4-FFF2-40B4-BE49-F238E27FC236}">
                <a16:creationId xmlns:a16="http://schemas.microsoft.com/office/drawing/2014/main" id="{359E384C-3368-9C9E-726C-67B534CB0101}"/>
              </a:ext>
            </a:extLst>
          </p:cNvPr>
          <p:cNvPicPr>
            <a:picLocks noChangeAspect="1"/>
          </p:cNvPicPr>
          <p:nvPr userDrawn="1"/>
        </p:nvPicPr>
        <p:blipFill rotWithShape="1">
          <a:blip r:embed="rId40"/>
          <a:srcRect l="14968" r="51672"/>
          <a:stretch/>
        </p:blipFill>
        <p:spPr>
          <a:xfrm>
            <a:off x="0" y="0"/>
            <a:ext cx="4067175" cy="6857999"/>
          </a:xfrm>
          <a:prstGeom prst="rect">
            <a:avLst/>
          </a:prstGeom>
        </p:spPr>
      </p:pic>
    </p:spTree>
    <p:extLst>
      <p:ext uri="{BB962C8B-B14F-4D97-AF65-F5344CB8AC3E}">
        <p14:creationId xmlns:p14="http://schemas.microsoft.com/office/powerpoint/2010/main" val="520575846"/>
      </p:ext>
    </p:extLst>
  </p:cSld>
  <p:clrMap bg1="dk1" tx1="lt1" bg2="dk2" tx2="lt2" accent1="accent1" accent2="accent2" accent3="accent3" accent4="accent4" accent5="accent5" accent6="accent6" hlink="hlink" folHlink="folHlink"/>
  <p:sldLayoutIdLst>
    <p:sldLayoutId id="2147485769" r:id="rId1"/>
    <p:sldLayoutId id="2147485770" r:id="rId2"/>
    <p:sldLayoutId id="2147485771" r:id="rId3"/>
    <p:sldLayoutId id="2147485772" r:id="rId4"/>
    <p:sldLayoutId id="2147485773" r:id="rId5"/>
    <p:sldLayoutId id="2147485774" r:id="rId6"/>
    <p:sldLayoutId id="2147485775" r:id="rId7"/>
    <p:sldLayoutId id="2147485776" r:id="rId8"/>
    <p:sldLayoutId id="2147485777" r:id="rId9"/>
    <p:sldLayoutId id="2147485778" r:id="rId10"/>
    <p:sldLayoutId id="2147485779" r:id="rId11"/>
    <p:sldLayoutId id="2147485780" r:id="rId12"/>
    <p:sldLayoutId id="2147485781" r:id="rId13"/>
    <p:sldLayoutId id="2147485782" r:id="rId14"/>
    <p:sldLayoutId id="2147485783" r:id="rId15"/>
    <p:sldLayoutId id="2147485784" r:id="rId16"/>
    <p:sldLayoutId id="2147485785" r:id="rId17"/>
    <p:sldLayoutId id="2147485786" r:id="rId18"/>
    <p:sldLayoutId id="2147485787" r:id="rId19"/>
    <p:sldLayoutId id="2147485788" r:id="rId20"/>
    <p:sldLayoutId id="2147485789" r:id="rId21"/>
    <p:sldLayoutId id="2147485790" r:id="rId22"/>
    <p:sldLayoutId id="2147485791" r:id="rId23"/>
    <p:sldLayoutId id="2147485792" r:id="rId24"/>
    <p:sldLayoutId id="2147485793" r:id="rId25"/>
    <p:sldLayoutId id="2147485794" r:id="rId26"/>
    <p:sldLayoutId id="2147485795" r:id="rId27"/>
    <p:sldLayoutId id="2147485796" r:id="rId28"/>
    <p:sldLayoutId id="2147485797" r:id="rId29"/>
    <p:sldLayoutId id="2147485798" r:id="rId30"/>
    <p:sldLayoutId id="2147485799" r:id="rId31"/>
    <p:sldLayoutId id="2147485800" r:id="rId32"/>
    <p:sldLayoutId id="2147485801" r:id="rId33"/>
    <p:sldLayoutId id="2147485802" r:id="rId34"/>
    <p:sldLayoutId id="214748580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176">
          <p15:clr>
            <a:srgbClr val="A4A3A4"/>
          </p15:clr>
        </p15:guide>
        <p15:guide id="25" orient="horz" pos="504">
          <p15:clr>
            <a:srgbClr val="C35EA4"/>
          </p15:clr>
        </p15:guide>
        <p15:guide id="26" orient="horz" pos="3920">
          <p15:clr>
            <a:srgbClr val="C35EA4"/>
          </p15:clr>
        </p15:guide>
        <p15:guide id="27" orient="horz" pos="312">
          <p15:clr>
            <a:srgbClr val="A4A3A4"/>
          </p15:clr>
        </p15:guide>
        <p15:guide id="28" pos="168">
          <p15:clr>
            <a:srgbClr val="A4A3A4"/>
          </p15:clr>
        </p15:guide>
        <p15:guide id="29" orient="horz" pos="4107">
          <p15:clr>
            <a:srgbClr val="A4A3A4"/>
          </p15:clr>
        </p15:guide>
        <p15:guide id="31" pos="2562">
          <p15:clr>
            <a:srgbClr val="C35EA4"/>
          </p15:clr>
        </p15:guide>
        <p15:guide id="32" pos="3065">
          <p15:clr>
            <a:srgbClr val="5ACBF0"/>
          </p15:clr>
        </p15:guide>
        <p15:guide id="33" pos="2880">
          <p15:clr>
            <a:srgbClr val="A4A3A4"/>
          </p15:clr>
        </p15:guide>
        <p15:guide id="34" orient="horz" pos="3692">
          <p15:clr>
            <a:srgbClr val="A4A3A4"/>
          </p15:clr>
        </p15:guide>
        <p15:guide id="35" orient="horz" pos="936">
          <p15:clr>
            <a:srgbClr val="C35EA4"/>
          </p15:clr>
        </p15:guide>
        <p15:guide id="36" orient="horz" pos="4008">
          <p15:clr>
            <a:srgbClr val="F26B43"/>
          </p15:clr>
        </p15:guide>
        <p15:guide id="37" pos="7320">
          <p15:clr>
            <a:srgbClr val="C35EA4"/>
          </p15:clr>
        </p15:guide>
        <p15:guide id="38" pos="7512">
          <p15:clr>
            <a:srgbClr val="A4A3A4"/>
          </p15:clr>
        </p15:guide>
        <p15:guide id="39" orient="horz" pos="36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9.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products/cognitive-services/openai-service/" TargetMode="External"/><Relationship Id="rId2" Type="http://schemas.openxmlformats.org/officeDocument/2006/relationships/hyperlink" Target="https://platform.openai.com/docs/" TargetMode="External"/><Relationship Id="rId1" Type="http://schemas.openxmlformats.org/officeDocument/2006/relationships/slideLayout" Target="../slideLayouts/slideLayout78.xml"/><Relationship Id="rId5" Type="http://schemas.openxmlformats.org/officeDocument/2006/relationships/hyperlink" Target="https://python.langchain.com/docs/get_started/introduction" TargetMode="External"/><Relationship Id="rId4" Type="http://schemas.openxmlformats.org/officeDocument/2006/relationships/hyperlink" Target="https://huggingface.c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latform.openai.com/docs/plugins/getting-started/" TargetMode="Externa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semantic-kernel/ai-orchestration/native-functions" TargetMode="External"/><Relationship Id="rId2" Type="http://schemas.openxmlformats.org/officeDocument/2006/relationships/hyperlink" Target="https://learn.microsoft.com/en-us/semantic-kernel/ai-orchestration/" TargetMode="External"/><Relationship Id="rId1" Type="http://schemas.openxmlformats.org/officeDocument/2006/relationships/slideLayout" Target="../slideLayouts/slideLayout78.xml"/><Relationship Id="rId6" Type="http://schemas.openxmlformats.org/officeDocument/2006/relationships/hyperlink" Target="https://learn.microsoft.com/en-us/semantic-kernel/ai-orchestration/chatgpt-plugins" TargetMode="External"/><Relationship Id="rId5" Type="http://schemas.openxmlformats.org/officeDocument/2006/relationships/hyperlink" Target="https://learn.microsoft.com/en-us/semantic-kernel/ai-orchestration/plugins" TargetMode="External"/><Relationship Id="rId4" Type="http://schemas.openxmlformats.org/officeDocument/2006/relationships/hyperlink" Target="https://learn.microsoft.com/en-us/semantic-kernel/ai-orchestration/semantic-function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2" Type="http://schemas.openxmlformats.org/officeDocument/2006/relationships/hyperlink" Target="https://learn.microsoft.com/en-us/semantic-kernel/ai-orchestration/planners/?tabs=Csharp" TargetMode="External"/><Relationship Id="rId1" Type="http://schemas.openxmlformats.org/officeDocument/2006/relationships/slideLayout" Target="../slideLayouts/slideLayout8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0.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8" Type="http://schemas.openxmlformats.org/officeDocument/2006/relationships/hyperlink" Target="https://learn.microsoft.com/en-us/semantic-kernel/overview/" TargetMode="External"/><Relationship Id="rId13" Type="http://schemas.openxmlformats.org/officeDocument/2006/relationships/hyperlink" Target="https://techcommunity.microsoft.com/t5/partner-updates-ireland/book-of-news-microsoft-ignite-2023/ba-p/3985127" TargetMode="External"/><Relationship Id="rId3" Type="http://schemas.openxmlformats.org/officeDocument/2006/relationships/hyperlink" Target="https://github.com/azure/aistudio-copilot-sample/tree/oct-refresh" TargetMode="External"/><Relationship Id="rId7" Type="http://schemas.openxmlformats.org/officeDocument/2006/relationships/hyperlink" Target="https://ai.azure.com/" TargetMode="External"/><Relationship Id="rId12" Type="http://schemas.openxmlformats.org/officeDocument/2006/relationships/hyperlink" Target="https://learn.microsoft.com/en-us/azure/ai-studio/how-to/sdk-install?tabs=windows" TargetMode="External"/><Relationship Id="rId17" Type="http://schemas.openxmlformats.org/officeDocument/2006/relationships/image" Target="../media/image46.png"/><Relationship Id="rId2" Type="http://schemas.openxmlformats.org/officeDocument/2006/relationships/notesSlide" Target="../notesSlides/notesSlide4.xml"/><Relationship Id="rId16" Type="http://schemas.openxmlformats.org/officeDocument/2006/relationships/image" Target="../media/image45.png"/><Relationship Id="rId1" Type="http://schemas.openxmlformats.org/officeDocument/2006/relationships/slideLayout" Target="../slideLayouts/slideLayout105.xml"/><Relationship Id="rId6" Type="http://schemas.openxmlformats.org/officeDocument/2006/relationships/hyperlink" Target="https://oai.azure.com/portal/1a1b84bf61a1452396a9947f16a8ff01/models" TargetMode="External"/><Relationship Id="rId11" Type="http://schemas.openxmlformats.org/officeDocument/2006/relationships/hyperlink" Target="https://www.midjourney.com/home?callbackUrl=%2Fexplore" TargetMode="External"/><Relationship Id="rId5" Type="http://schemas.openxmlformats.org/officeDocument/2006/relationships/hyperlink" Target="https://platform.openai.com/docs/models" TargetMode="External"/><Relationship Id="rId15" Type="http://schemas.openxmlformats.org/officeDocument/2006/relationships/hyperlink" Target="https://platform.openai.com/docs/guides/function-calling/parallel-function-calling-and-structured-outputs?api-mode=chat" TargetMode="External"/><Relationship Id="rId10" Type="http://schemas.openxmlformats.org/officeDocument/2006/relationships/hyperlink" Target="https://www.imagine.art/?utm_source=google&amp;utm_medium=cpc&amp;utm_campaign=Competitor_web_topcountries_ATC&amp;utm_term=midjourney&amp;utm_campaign=Competitor_web_topcountries+%232_subscribe&amp;utm_source=adwords&amp;utm_medium=ppc&amp;hsa_acc=3029240990&amp;hsa_cam=20689885387&amp;hsa_grp=157287518080&amp;hsa_ad=677844962114&amp;hsa_src=g&amp;hsa_tgt=kwd-1720972191805&amp;hsa_kw=midjourney&amp;hsa_mt=b&amp;hsa_net=adwords&amp;hsa_ver=3&amp;gad_source=1&amp;gclid=CjwKCAiAmZGrBhAnEiwAo9qHiRrRh7Il1qMcajsN84vIwk34B8HPJ-jm1_f6mJvwNDAFUpEkqJtkeRoCLRcQAvD_BwE" TargetMode="External"/><Relationship Id="rId4" Type="http://schemas.openxmlformats.org/officeDocument/2006/relationships/hyperlink" Target="https://web.powerva.microsoft.com/tryit" TargetMode="External"/><Relationship Id="rId9" Type="http://schemas.openxmlformats.org/officeDocument/2006/relationships/hyperlink" Target="https://skybox.blockadelabs.com/" TargetMode="External"/><Relationship Id="rId14" Type="http://schemas.openxmlformats.org/officeDocument/2006/relationships/hyperlink" Target="https://livebench.ai/#/?Language=a"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blog/news-insights/product-news/github-copilot-meet-the-new-coding-agent/" TargetMode="External"/><Relationship Id="rId2" Type="http://schemas.openxmlformats.org/officeDocument/2006/relationships/hyperlink" Target="https://docs.github.com/en/enterprise-cloud@latest/copilot/using-github-copilot/using-copilot-coding-agent-to-work-on-tasks/enabling-copilot-coding-agent" TargetMode="External"/><Relationship Id="rId1" Type="http://schemas.openxmlformats.org/officeDocument/2006/relationships/slideLayout" Target="../slideLayouts/slideLayout81.xml"/></Relationships>
</file>

<file path=ppt/slides/_rels/slide39.xml.rels><?xml version="1.0" encoding="UTF-8" standalone="yes"?>
<Relationships xmlns="http://schemas.openxmlformats.org/package/2006/relationships"><Relationship Id="rId3" Type="http://schemas.openxmlformats.org/officeDocument/2006/relationships/hyperlink" Target="https://oai.azure.com/portal/1a1b84bf61a1452396a9947f16a8ff01/models" TargetMode="External"/><Relationship Id="rId2" Type="http://schemas.openxmlformats.org/officeDocument/2006/relationships/hyperlink" Target="https://platform.openai.com/docs/models" TargetMode="External"/><Relationship Id="rId1" Type="http://schemas.openxmlformats.org/officeDocument/2006/relationships/slideLayout" Target="../slideLayouts/slideLayout105.xml"/><Relationship Id="rId4" Type="http://schemas.openxmlformats.org/officeDocument/2006/relationships/hyperlink" Target="https://customervoice.microsoft.com/Pages/ResponsePage.aspx?id=v4j5cvGGr0GRqy180BHbR7en2Ais5pxKtso_Pz4b1_xUNTZBNzRKNlVQSFhZMU9aV09EVzYxWFdORCQlQCN0PWc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modelcontextprotocol" TargetMode="External"/><Relationship Id="rId2" Type="http://schemas.openxmlformats.org/officeDocument/2006/relationships/image" Target="../media/image47.png"/><Relationship Id="rId1" Type="http://schemas.openxmlformats.org/officeDocument/2006/relationships/slideLayout" Target="../slideLayouts/slideLayout83.xml"/><Relationship Id="rId4" Type="http://schemas.openxmlformats.org/officeDocument/2006/relationships/hyperlink" Target="https://github.com/modelcontextprotocol/csharp-sdk/tree/main/samples/AspNetCoreSseServer"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modelcontextprotocol/servers" TargetMode="External"/><Relationship Id="rId2" Type="http://schemas.openxmlformats.org/officeDocument/2006/relationships/image" Target="../media/image51.png"/><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icrosoft/semantic-kernel/blob/main/dotnet/samples/GettingStartedWithProcesses/Step00/Steps/LastStep.cs" TargetMode="External"/><Relationship Id="rId2" Type="http://schemas.openxmlformats.org/officeDocument/2006/relationships/hyperlink" Target="https://learn.microsoft.com/en-us/semantic-kernel/frameworks/process/process-framework" TargetMode="External"/><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9.xml"/></Relationships>
</file>

<file path=ppt/slides/_rels/slide4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xml.rels><?xml version="1.0" encoding="UTF-8" standalone="yes"?>
<Relationships xmlns="http://schemas.openxmlformats.org/package/2006/relationships"><Relationship Id="rId3" Type="http://schemas.openxmlformats.org/officeDocument/2006/relationships/hyperlink" Target="https://www.microsoft.com/de-de/microsoft-copilot/copilot-101/copilot-ai-agents" TargetMode="External"/><Relationship Id="rId2" Type="http://schemas.openxmlformats.org/officeDocument/2006/relationships/image" Target="../media/image25.png"/><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2" Type="http://schemas.openxmlformats.org/officeDocument/2006/relationships/hyperlink" Target="https://learn.microsoft.com/en-us/azure/ai-services/agents/concepts/model-region-support?tabs=python#azure-openai-models" TargetMode="External"/><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14FF4E-5484-0E57-C50C-C4E4F240B03B}"/>
              </a:ext>
            </a:extLst>
          </p:cNvPr>
          <p:cNvSpPr>
            <a:spLocks noGrp="1"/>
          </p:cNvSpPr>
          <p:nvPr>
            <p:ph type="body" sz="quarter" idx="4294967295"/>
          </p:nvPr>
        </p:nvSpPr>
        <p:spPr>
          <a:xfrm>
            <a:off x="132300" y="5444556"/>
            <a:ext cx="9144000" cy="307777"/>
          </a:xfrm>
        </p:spPr>
        <p:txBody>
          <a:bodyPr/>
          <a:lstStyle/>
          <a:p>
            <a:pPr marL="0" indent="0">
              <a:buNone/>
            </a:pPr>
            <a:r>
              <a:rPr lang="en-US" sz="2000" dirty="0"/>
              <a:t>Dr. Damir Dobric</a:t>
            </a:r>
          </a:p>
        </p:txBody>
      </p:sp>
      <p:pic>
        <p:nvPicPr>
          <p:cNvPr id="4" name="Picture 3">
            <a:extLst>
              <a:ext uri="{FF2B5EF4-FFF2-40B4-BE49-F238E27FC236}">
                <a16:creationId xmlns:a16="http://schemas.microsoft.com/office/drawing/2014/main" id="{7F439AE9-64BB-433D-157B-0B93D1139D1F}"/>
              </a:ext>
            </a:extLst>
          </p:cNvPr>
          <p:cNvPicPr>
            <a:picLocks noChangeAspect="1"/>
          </p:cNvPicPr>
          <p:nvPr/>
        </p:nvPicPr>
        <p:blipFill>
          <a:blip r:embed="rId2"/>
          <a:stretch>
            <a:fillRect/>
          </a:stretch>
        </p:blipFill>
        <p:spPr>
          <a:xfrm>
            <a:off x="10246136" y="4932008"/>
            <a:ext cx="1813564" cy="1794672"/>
          </a:xfrm>
          <a:prstGeom prst="rect">
            <a:avLst/>
          </a:prstGeom>
        </p:spPr>
      </p:pic>
      <p:sp>
        <p:nvSpPr>
          <p:cNvPr id="6" name="TextBox 5">
            <a:extLst>
              <a:ext uri="{FF2B5EF4-FFF2-40B4-BE49-F238E27FC236}">
                <a16:creationId xmlns:a16="http://schemas.microsoft.com/office/drawing/2014/main" id="{7845F9B0-0C78-94ED-46F7-4884509CE9C8}"/>
              </a:ext>
            </a:extLst>
          </p:cNvPr>
          <p:cNvSpPr txBox="1"/>
          <p:nvPr/>
        </p:nvSpPr>
        <p:spPr>
          <a:xfrm>
            <a:off x="65925" y="5711693"/>
            <a:ext cx="6812782" cy="873572"/>
          </a:xfrm>
          <a:prstGeom prst="rect">
            <a:avLst/>
          </a:prstGeom>
          <a:noFill/>
        </p:spPr>
        <p:txBody>
          <a:bodyPr wrap="square">
            <a:spAutoFit/>
          </a:bodyPr>
          <a:lstStyle/>
          <a:p>
            <a:pPr>
              <a:lnSpc>
                <a:spcPts val="2100"/>
              </a:lnSpc>
            </a:pPr>
            <a:r>
              <a:rPr lang="en-US" sz="1400" dirty="0"/>
              <a:t>Lead Software Architect daenet GmbH / ACP Digital</a:t>
            </a:r>
          </a:p>
          <a:p>
            <a:pPr>
              <a:lnSpc>
                <a:spcPts val="2100"/>
              </a:lnSpc>
            </a:pPr>
            <a:r>
              <a:rPr lang="en-US" sz="1400" dirty="0"/>
              <a:t>Microsoft Regional Director, </a:t>
            </a:r>
          </a:p>
          <a:p>
            <a:pPr>
              <a:lnSpc>
                <a:spcPts val="2100"/>
              </a:lnSpc>
            </a:pPr>
            <a:r>
              <a:rPr lang="en-US" sz="1400" dirty="0"/>
              <a:t>Most Valuable Professional: Azure + IoT</a:t>
            </a:r>
            <a:endParaRPr lang="en-DE" sz="1400" dirty="0"/>
          </a:p>
        </p:txBody>
      </p:sp>
      <p:sp>
        <p:nvSpPr>
          <p:cNvPr id="7" name="TextBox 6">
            <a:extLst>
              <a:ext uri="{FF2B5EF4-FFF2-40B4-BE49-F238E27FC236}">
                <a16:creationId xmlns:a16="http://schemas.microsoft.com/office/drawing/2014/main" id="{3169520A-A61D-D53A-ED3B-209EE6B9168D}"/>
              </a:ext>
            </a:extLst>
          </p:cNvPr>
          <p:cNvSpPr txBox="1"/>
          <p:nvPr/>
        </p:nvSpPr>
        <p:spPr>
          <a:xfrm>
            <a:off x="65925" y="384393"/>
            <a:ext cx="4642961" cy="707886"/>
          </a:xfrm>
          <a:prstGeom prst="rect">
            <a:avLst/>
          </a:prstGeom>
          <a:noFill/>
        </p:spPr>
        <p:txBody>
          <a:bodyPr wrap="square">
            <a:spAutoFit/>
          </a:bodyPr>
          <a:lstStyle/>
          <a:p>
            <a:pPr algn="l"/>
            <a:r>
              <a:rPr lang="de-DE" sz="4000" b="1" i="0" dirty="0">
                <a:effectLst/>
                <a:latin typeface="Lato" panose="020F0502020204030203" pitchFamily="34" charset="0"/>
              </a:rPr>
              <a:t>AI-AGENTS</a:t>
            </a:r>
          </a:p>
        </p:txBody>
      </p:sp>
      <p:pic>
        <p:nvPicPr>
          <p:cNvPr id="3" name="Picture 2" descr="A screenshot of a video game&#10;&#10;Description automatically generated with medium confidence">
            <a:extLst>
              <a:ext uri="{FF2B5EF4-FFF2-40B4-BE49-F238E27FC236}">
                <a16:creationId xmlns:a16="http://schemas.microsoft.com/office/drawing/2014/main" id="{3C50A615-06CC-4A05-2E27-D3139D7345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185" y="131320"/>
            <a:ext cx="1269252" cy="370568"/>
          </a:xfrm>
          <a:prstGeom prst="rect">
            <a:avLst/>
          </a:prstGeom>
        </p:spPr>
      </p:pic>
    </p:spTree>
    <p:extLst>
      <p:ext uri="{BB962C8B-B14F-4D97-AF65-F5344CB8AC3E}">
        <p14:creationId xmlns:p14="http://schemas.microsoft.com/office/powerpoint/2010/main" val="3719746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4.81481E-6 L -0.73893 0.66598 " pathEditMode="relative" rAng="0" ptsTypes="AA">
                                      <p:cBhvr>
                                        <p:cTn id="6" dur="20000" fill="hold"/>
                                        <p:tgtEl>
                                          <p:spTgt spid="3"/>
                                        </p:tgtEl>
                                        <p:attrNameLst>
                                          <p:attrName>ppt_x</p:attrName>
                                          <p:attrName>ppt_y</p:attrName>
                                        </p:attrNameLst>
                                      </p:cBhvr>
                                      <p:rCtr x="-36953" y="33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7057B-7666-416F-1AD3-C50C85E06934}"/>
              </a:ext>
            </a:extLst>
          </p:cNvPr>
          <p:cNvSpPr>
            <a:spLocks noGrp="1"/>
          </p:cNvSpPr>
          <p:nvPr>
            <p:ph type="title"/>
          </p:nvPr>
        </p:nvSpPr>
        <p:spPr>
          <a:xfrm>
            <a:off x="4736306" y="1026804"/>
            <a:ext cx="6636544" cy="4804392"/>
          </a:xfrm>
          <a:ln>
            <a:solidFill>
              <a:schemeClr val="tx1">
                <a:lumMod val="95000"/>
              </a:schemeClr>
            </a:solidFill>
          </a:ln>
        </p:spPr>
        <p:txBody>
          <a:bodyPr/>
          <a:lstStyle/>
          <a:p>
            <a:br>
              <a:rPr lang="en-US" sz="1800" dirty="0">
                <a:highlight>
                  <a:srgbClr val="000000"/>
                </a:highlight>
                <a:latin typeface="Cascadia Mono" panose="020B0609020000020004" pitchFamily="49" charset="0"/>
              </a:rPr>
            </a:br>
            <a:r>
              <a:rPr lang="en-US" sz="1800" dirty="0">
                <a:highlight>
                  <a:srgbClr val="000000"/>
                </a:highlight>
                <a:latin typeface="Cascadia Mono" panose="020B0609020000020004" pitchFamily="49" charset="0"/>
              </a:rPr>
              <a:t>Completions</a:t>
            </a:r>
            <a:br>
              <a:rPr lang="en-US" sz="1800" dirty="0">
                <a:highlight>
                  <a:srgbClr val="000000"/>
                </a:highlight>
                <a:latin typeface="Cascadia Mono" panose="020B0609020000020004" pitchFamily="49" charset="0"/>
              </a:rPr>
            </a:br>
            <a:br>
              <a:rPr lang="en-US" sz="1800" dirty="0">
                <a:highlight>
                  <a:srgbClr val="000000"/>
                </a:highlight>
                <a:latin typeface="Cascadia Mono" panose="020B0609020000020004" pitchFamily="49" charset="0"/>
              </a:rPr>
            </a:br>
            <a:r>
              <a:rPr lang="en-US" sz="1800" dirty="0">
                <a:highlight>
                  <a:srgbClr val="000000"/>
                </a:highlight>
                <a:latin typeface="Cascadia Mono" panose="020B0609020000020004" pitchFamily="49" charset="0"/>
              </a:rPr>
              <a:t>Chat Streaming</a:t>
            </a:r>
            <a:br>
              <a:rPr lang="en-US" sz="1800" dirty="0">
                <a:highlight>
                  <a:srgbClr val="000000"/>
                </a:highlight>
                <a:latin typeface="Cascadia Mono" panose="020B0609020000020004" pitchFamily="49" charset="0"/>
              </a:rPr>
            </a:br>
            <a:br>
              <a:rPr lang="en-US" sz="1800" dirty="0">
                <a:highlight>
                  <a:srgbClr val="000000"/>
                </a:highlight>
                <a:latin typeface="Cascadia Mono" panose="020B0609020000020004" pitchFamily="49" charset="0"/>
              </a:rPr>
            </a:br>
            <a:r>
              <a:rPr lang="en-US" sz="1800" dirty="0" err="1">
                <a:highlight>
                  <a:srgbClr val="000000"/>
                </a:highlight>
                <a:latin typeface="Cascadia Mono" panose="020B0609020000020004" pitchFamily="49" charset="0"/>
              </a:rPr>
              <a:t>TextToSpeech</a:t>
            </a:r>
            <a:br>
              <a:rPr lang="en-US" sz="1800" dirty="0">
                <a:highlight>
                  <a:srgbClr val="000000"/>
                </a:highlight>
                <a:latin typeface="Cascadia Mono" panose="020B0609020000020004" pitchFamily="49" charset="0"/>
              </a:rPr>
            </a:br>
            <a:br>
              <a:rPr lang="en-US" sz="1800" dirty="0">
                <a:highlight>
                  <a:srgbClr val="000000"/>
                </a:highlight>
                <a:latin typeface="Cascadia Mono" panose="020B0609020000020004" pitchFamily="49" charset="0"/>
              </a:rPr>
            </a:br>
            <a:r>
              <a:rPr lang="en-US" sz="1800" dirty="0">
                <a:highlight>
                  <a:srgbClr val="000000"/>
                </a:highlight>
                <a:latin typeface="Cascadia Mono" panose="020B0609020000020004" pitchFamily="49" charset="0"/>
              </a:rPr>
              <a:t>Look into the image</a:t>
            </a:r>
            <a:br>
              <a:rPr lang="en-US" sz="1800" dirty="0">
                <a:highlight>
                  <a:srgbClr val="000000"/>
                </a:highlight>
                <a:latin typeface="Cascadia Mono" panose="020B0609020000020004" pitchFamily="49" charset="0"/>
              </a:rPr>
            </a:br>
            <a:br>
              <a:rPr lang="en-US" sz="1800" dirty="0">
                <a:highlight>
                  <a:srgbClr val="000000"/>
                </a:highlight>
                <a:latin typeface="Cascadia Mono" panose="020B0609020000020004" pitchFamily="49" charset="0"/>
              </a:rPr>
            </a:br>
            <a:r>
              <a:rPr lang="en-US" sz="1800" dirty="0" err="1">
                <a:highlight>
                  <a:srgbClr val="000000"/>
                </a:highlight>
                <a:latin typeface="Cascadia Mono" panose="020B0609020000020004" pitchFamily="49" charset="0"/>
              </a:rPr>
              <a:t>Image</a:t>
            </a:r>
            <a:r>
              <a:rPr lang="en-US" sz="1800" dirty="0">
                <a:highlight>
                  <a:srgbClr val="000000"/>
                </a:highlight>
                <a:latin typeface="Cascadia Mono" panose="020B0609020000020004" pitchFamily="49" charset="0"/>
              </a:rPr>
              <a:t> Generation</a:t>
            </a:r>
            <a:br>
              <a:rPr lang="en-US" sz="1800" dirty="0">
                <a:highlight>
                  <a:srgbClr val="000000"/>
                </a:highlight>
                <a:latin typeface="Cascadia Mono" panose="020B0609020000020004" pitchFamily="49" charset="0"/>
              </a:rPr>
            </a:br>
            <a:br>
              <a:rPr lang="en-US" sz="1800" dirty="0">
                <a:highlight>
                  <a:srgbClr val="000000"/>
                </a:highlight>
                <a:latin typeface="Cascadia Mono" panose="020B0609020000020004" pitchFamily="49" charset="0"/>
              </a:rPr>
            </a:br>
            <a:r>
              <a:rPr lang="en-US" sz="1800" dirty="0">
                <a:highlight>
                  <a:srgbClr val="000000"/>
                </a:highlight>
                <a:latin typeface="Cascadia Mono" panose="020B0609020000020004" pitchFamily="49" charset="0"/>
              </a:rPr>
              <a:t>Image Edit</a:t>
            </a:r>
            <a:br>
              <a:rPr lang="en-US" sz="1800" dirty="0">
                <a:highlight>
                  <a:srgbClr val="000000"/>
                </a:highlight>
                <a:latin typeface="Cascadia Mono" panose="020B0609020000020004" pitchFamily="49" charset="0"/>
              </a:rPr>
            </a:br>
            <a:br>
              <a:rPr lang="en-US" sz="1800" dirty="0">
                <a:highlight>
                  <a:srgbClr val="000000"/>
                </a:highlight>
                <a:latin typeface="Cascadia Mono" panose="020B0609020000020004" pitchFamily="49" charset="0"/>
              </a:rPr>
            </a:br>
            <a:r>
              <a:rPr lang="en-US" sz="1800" dirty="0">
                <a:highlight>
                  <a:srgbClr val="000000"/>
                </a:highlight>
                <a:latin typeface="Cascadia Mono" panose="020B0609020000020004" pitchFamily="49" charset="0"/>
              </a:rPr>
              <a:t>Embeddings</a:t>
            </a:r>
            <a:br>
              <a:rPr lang="en-US" sz="1800" dirty="0">
                <a:highlight>
                  <a:srgbClr val="000000"/>
                </a:highlight>
                <a:latin typeface="Cascadia Mono" panose="020B0609020000020004" pitchFamily="49" charset="0"/>
              </a:rPr>
            </a:br>
            <a:br>
              <a:rPr lang="en-US" sz="1800" dirty="0">
                <a:highlight>
                  <a:srgbClr val="000000"/>
                </a:highlight>
                <a:latin typeface="Cascadia Mono" panose="020B0609020000020004" pitchFamily="49" charset="0"/>
              </a:rPr>
            </a:br>
            <a:r>
              <a:rPr lang="en-US" sz="1800" dirty="0" err="1">
                <a:highlight>
                  <a:srgbClr val="000000"/>
                </a:highlight>
                <a:latin typeface="Cascadia Mono" panose="020B0609020000020004" pitchFamily="49" charset="0"/>
              </a:rPr>
              <a:t>RunRetrievalAugmentedGenerationAsync</a:t>
            </a:r>
            <a:r>
              <a:rPr lang="en-US" sz="1800" dirty="0">
                <a:highlight>
                  <a:srgbClr val="000000"/>
                </a:highlight>
                <a:latin typeface="Cascadia Mono" panose="020B0609020000020004" pitchFamily="49" charset="0"/>
              </a:rPr>
              <a:t>();</a:t>
            </a:r>
            <a:br>
              <a:rPr lang="en-US" sz="1800" dirty="0">
                <a:highlight>
                  <a:srgbClr val="000000"/>
                </a:highlight>
                <a:latin typeface="Cascadia Mono" panose="020B0609020000020004" pitchFamily="49" charset="0"/>
              </a:rPr>
            </a:br>
            <a:endParaRPr lang="en-US" dirty="0">
              <a:highlight>
                <a:srgbClr val="000000"/>
              </a:highlight>
            </a:endParaRPr>
          </a:p>
        </p:txBody>
      </p:sp>
      <p:sp>
        <p:nvSpPr>
          <p:cNvPr id="3" name="Title 2">
            <a:extLst>
              <a:ext uri="{FF2B5EF4-FFF2-40B4-BE49-F238E27FC236}">
                <a16:creationId xmlns:a16="http://schemas.microsoft.com/office/drawing/2014/main" id="{15343B07-E1C7-BDBF-EBD1-1B550C3027AF}"/>
              </a:ext>
            </a:extLst>
          </p:cNvPr>
          <p:cNvSpPr txBox="1">
            <a:spLocks/>
          </p:cNvSpPr>
          <p:nvPr/>
        </p:nvSpPr>
        <p:spPr>
          <a:xfrm>
            <a:off x="767835" y="3150462"/>
            <a:ext cx="11602658" cy="557076"/>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r>
              <a:rPr lang="de-DE" sz="3200" dirty="0"/>
              <a:t>OpenAI SDK</a:t>
            </a:r>
          </a:p>
        </p:txBody>
      </p:sp>
    </p:spTree>
    <p:extLst>
      <p:ext uri="{BB962C8B-B14F-4D97-AF65-F5344CB8AC3E}">
        <p14:creationId xmlns:p14="http://schemas.microsoft.com/office/powerpoint/2010/main" val="28648366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AFE8E-4590-60DF-F2B6-D08BAEE652EA}"/>
              </a:ext>
            </a:extLst>
          </p:cNvPr>
          <p:cNvSpPr>
            <a:spLocks noGrp="1"/>
          </p:cNvSpPr>
          <p:nvPr>
            <p:ph type="title"/>
          </p:nvPr>
        </p:nvSpPr>
        <p:spPr/>
        <p:txBody>
          <a:bodyPr/>
          <a:lstStyle/>
          <a:p>
            <a:r>
              <a:rPr lang="de-DE" dirty="0"/>
              <a:t>Agent </a:t>
            </a:r>
            <a:r>
              <a:rPr lang="de-DE" dirty="0" err="1"/>
              <a:t>Entities</a:t>
            </a:r>
            <a:endParaRPr lang="en-US" dirty="0"/>
          </a:p>
        </p:txBody>
      </p:sp>
      <p:pic>
        <p:nvPicPr>
          <p:cNvPr id="5124" name="Picture 4">
            <a:extLst>
              <a:ext uri="{FF2B5EF4-FFF2-40B4-BE49-F238E27FC236}">
                <a16:creationId xmlns:a16="http://schemas.microsoft.com/office/drawing/2014/main" id="{F3DB78F8-98C4-A909-9FCF-779FBDF46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952" y="1114937"/>
            <a:ext cx="8480802" cy="5653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8693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2AAFACE-10F2-8D97-5C19-74CCA630AD5C}"/>
              </a:ext>
            </a:extLst>
          </p:cNvPr>
          <p:cNvGrpSpPr/>
          <p:nvPr/>
        </p:nvGrpSpPr>
        <p:grpSpPr>
          <a:xfrm>
            <a:off x="1920744" y="1662893"/>
            <a:ext cx="3445155" cy="4465800"/>
            <a:chOff x="1097985" y="4411449"/>
            <a:chExt cx="2399199" cy="2037802"/>
          </a:xfrm>
        </p:grpSpPr>
        <p:sp>
          <p:nvSpPr>
            <p:cNvPr id="20" name="Rectangle 19">
              <a:extLst>
                <a:ext uri="{FF2B5EF4-FFF2-40B4-BE49-F238E27FC236}">
                  <a16:creationId xmlns:a16="http://schemas.microsoft.com/office/drawing/2014/main" id="{9036BB71-A641-0439-0A4A-3324F88EDCD0}"/>
                </a:ext>
              </a:extLst>
            </p:cNvPr>
            <p:cNvSpPr/>
            <p:nvPr/>
          </p:nvSpPr>
          <p:spPr bwMode="auto">
            <a:xfrm>
              <a:off x="1097985" y="4411449"/>
              <a:ext cx="2399199" cy="2037802"/>
            </a:xfrm>
            <a:prstGeom prst="rect">
              <a:avLst/>
            </a:prstGeom>
            <a:solidFill>
              <a:srgbClr val="49C5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5CDEEF3-365F-50E5-95D0-76AA860772CC}"/>
                </a:ext>
              </a:extLst>
            </p:cNvPr>
            <p:cNvSpPr txBox="1"/>
            <p:nvPr/>
          </p:nvSpPr>
          <p:spPr>
            <a:xfrm>
              <a:off x="1933582" y="4415784"/>
              <a:ext cx="688923" cy="140443"/>
            </a:xfrm>
            <a:prstGeom prst="rect">
              <a:avLst/>
            </a:prstGeom>
            <a:noFill/>
          </p:spPr>
          <p:txBody>
            <a:bodyPr wrap="square" lIns="0" tIns="0" rIns="0" bIns="0" rtlCol="0">
              <a:spAutoFit/>
            </a:bodyPr>
            <a:lstStyle/>
            <a:p>
              <a:pPr algn="l"/>
              <a:r>
                <a:rPr lang="en-US" sz="2000" dirty="0"/>
                <a:t>Thread 1</a:t>
              </a:r>
            </a:p>
          </p:txBody>
        </p:sp>
      </p:grpSp>
      <p:sp>
        <p:nvSpPr>
          <p:cNvPr id="64" name="Rectangle 63">
            <a:extLst>
              <a:ext uri="{FF2B5EF4-FFF2-40B4-BE49-F238E27FC236}">
                <a16:creationId xmlns:a16="http://schemas.microsoft.com/office/drawing/2014/main" id="{243ABBA6-EFB4-75DD-7B49-4954C125F0A7}"/>
              </a:ext>
            </a:extLst>
          </p:cNvPr>
          <p:cNvSpPr/>
          <p:nvPr/>
        </p:nvSpPr>
        <p:spPr bwMode="auto">
          <a:xfrm>
            <a:off x="2495917" y="4673739"/>
            <a:ext cx="2512191" cy="677039"/>
          </a:xfrm>
          <a:prstGeom prst="rect">
            <a:avLst/>
          </a:prstGeom>
          <a:solidFill>
            <a:srgbClr val="D59E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411BD248-9EB3-889E-AA2F-162A4D7318C3}"/>
              </a:ext>
            </a:extLst>
          </p:cNvPr>
          <p:cNvSpPr/>
          <p:nvPr/>
        </p:nvSpPr>
        <p:spPr bwMode="auto">
          <a:xfrm>
            <a:off x="2463976" y="4680249"/>
            <a:ext cx="2512191" cy="1262234"/>
          </a:xfrm>
          <a:prstGeom prst="rect">
            <a:avLst/>
          </a:prstGeom>
          <a:solidFill>
            <a:srgbClr val="D59E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A4DE0EB7-779A-7F3C-53BE-01C0B0BF6BC0}"/>
              </a:ext>
            </a:extLst>
          </p:cNvPr>
          <p:cNvSpPr>
            <a:spLocks noGrp="1"/>
          </p:cNvSpPr>
          <p:nvPr>
            <p:ph type="title"/>
          </p:nvPr>
        </p:nvSpPr>
        <p:spPr/>
        <p:txBody>
          <a:bodyPr/>
          <a:lstStyle/>
          <a:p>
            <a:r>
              <a:rPr lang="de-DE" dirty="0"/>
              <a:t>Agent Threads and Runs</a:t>
            </a:r>
            <a:endParaRPr lang="en-US" dirty="0"/>
          </a:p>
        </p:txBody>
      </p:sp>
      <p:sp>
        <p:nvSpPr>
          <p:cNvPr id="17" name="Rectangle 16">
            <a:extLst>
              <a:ext uri="{FF2B5EF4-FFF2-40B4-BE49-F238E27FC236}">
                <a16:creationId xmlns:a16="http://schemas.microsoft.com/office/drawing/2014/main" id="{FE73FD35-B2B7-A706-E279-AEACACEB0E05}"/>
              </a:ext>
            </a:extLst>
          </p:cNvPr>
          <p:cNvSpPr/>
          <p:nvPr/>
        </p:nvSpPr>
        <p:spPr bwMode="auto">
          <a:xfrm>
            <a:off x="2463976" y="3424772"/>
            <a:ext cx="2512191" cy="677039"/>
          </a:xfrm>
          <a:prstGeom prst="rect">
            <a:avLst/>
          </a:prstGeom>
          <a:solidFill>
            <a:srgbClr val="D59E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D235E1D4-6481-07F1-B087-A22ADF2C723A}"/>
              </a:ext>
            </a:extLst>
          </p:cNvPr>
          <p:cNvSpPr txBox="1"/>
          <p:nvPr/>
        </p:nvSpPr>
        <p:spPr>
          <a:xfrm>
            <a:off x="4207862" y="3512298"/>
            <a:ext cx="1148319" cy="276999"/>
          </a:xfrm>
          <a:prstGeom prst="rect">
            <a:avLst/>
          </a:prstGeom>
          <a:noFill/>
        </p:spPr>
        <p:txBody>
          <a:bodyPr wrap="square" lIns="0" tIns="0" rIns="0" bIns="0" rtlCol="0">
            <a:spAutoFit/>
          </a:bodyPr>
          <a:lstStyle/>
          <a:p>
            <a:pPr algn="l"/>
            <a:r>
              <a:rPr lang="en-US" sz="1800" dirty="0">
                <a:solidFill>
                  <a:srgbClr val="FFFFFF"/>
                </a:solidFill>
              </a:rPr>
              <a:t>Run 1</a:t>
            </a:r>
          </a:p>
        </p:txBody>
      </p:sp>
      <p:pic>
        <p:nvPicPr>
          <p:cNvPr id="26" name="Graphic 25" descr="Envelope outline">
            <a:extLst>
              <a:ext uri="{FF2B5EF4-FFF2-40B4-BE49-F238E27FC236}">
                <a16:creationId xmlns:a16="http://schemas.microsoft.com/office/drawing/2014/main" id="{B17BEADF-1F06-E12C-FB97-C512F7BF37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0072" y="9562813"/>
            <a:ext cx="851007" cy="866048"/>
          </a:xfrm>
          <a:prstGeom prst="rect">
            <a:avLst/>
          </a:prstGeom>
        </p:spPr>
      </p:pic>
      <p:pic>
        <p:nvPicPr>
          <p:cNvPr id="28" name="Graphic 27" descr="Open envelope outline">
            <a:extLst>
              <a:ext uri="{FF2B5EF4-FFF2-40B4-BE49-F238E27FC236}">
                <a16:creationId xmlns:a16="http://schemas.microsoft.com/office/drawing/2014/main" id="{D3DC9E78-D916-7423-DE0A-F8A75212EC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6138" y="2218429"/>
            <a:ext cx="867878" cy="578438"/>
          </a:xfrm>
          <a:prstGeom prst="rect">
            <a:avLst/>
          </a:prstGeom>
        </p:spPr>
      </p:pic>
      <p:pic>
        <p:nvPicPr>
          <p:cNvPr id="29" name="Graphic 28" descr="Open envelope outline">
            <a:extLst>
              <a:ext uri="{FF2B5EF4-FFF2-40B4-BE49-F238E27FC236}">
                <a16:creationId xmlns:a16="http://schemas.microsoft.com/office/drawing/2014/main" id="{283E79F5-E5D9-9311-23A8-B52BEB84E2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6138" y="2833884"/>
            <a:ext cx="867878" cy="578438"/>
          </a:xfrm>
          <a:prstGeom prst="rect">
            <a:avLst/>
          </a:prstGeom>
        </p:spPr>
      </p:pic>
      <p:pic>
        <p:nvPicPr>
          <p:cNvPr id="30" name="Graphic 29" descr="Open envelope outline">
            <a:extLst>
              <a:ext uri="{FF2B5EF4-FFF2-40B4-BE49-F238E27FC236}">
                <a16:creationId xmlns:a16="http://schemas.microsoft.com/office/drawing/2014/main" id="{79DB35E2-0079-7176-9EC1-0BA231BA16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6138" y="3486356"/>
            <a:ext cx="867878" cy="578438"/>
          </a:xfrm>
          <a:prstGeom prst="rect">
            <a:avLst/>
          </a:prstGeom>
        </p:spPr>
      </p:pic>
      <p:pic>
        <p:nvPicPr>
          <p:cNvPr id="31" name="Graphic 30" descr="Open envelope outline">
            <a:extLst>
              <a:ext uri="{FF2B5EF4-FFF2-40B4-BE49-F238E27FC236}">
                <a16:creationId xmlns:a16="http://schemas.microsoft.com/office/drawing/2014/main" id="{D66D7458-D068-C538-5EF7-D9076C5F12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6138" y="4101811"/>
            <a:ext cx="867878" cy="578438"/>
          </a:xfrm>
          <a:prstGeom prst="rect">
            <a:avLst/>
          </a:prstGeom>
        </p:spPr>
      </p:pic>
      <p:pic>
        <p:nvPicPr>
          <p:cNvPr id="32" name="Graphic 31" descr="Open envelope outline">
            <a:extLst>
              <a:ext uri="{FF2B5EF4-FFF2-40B4-BE49-F238E27FC236}">
                <a16:creationId xmlns:a16="http://schemas.microsoft.com/office/drawing/2014/main" id="{D307B065-BE28-E260-7AA6-45BEE8491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6138" y="4717772"/>
            <a:ext cx="867878" cy="578438"/>
          </a:xfrm>
          <a:prstGeom prst="rect">
            <a:avLst/>
          </a:prstGeom>
        </p:spPr>
      </p:pic>
      <p:pic>
        <p:nvPicPr>
          <p:cNvPr id="33" name="Graphic 32" descr="Open envelope outline">
            <a:extLst>
              <a:ext uri="{FF2B5EF4-FFF2-40B4-BE49-F238E27FC236}">
                <a16:creationId xmlns:a16="http://schemas.microsoft.com/office/drawing/2014/main" id="{FBA66300-F354-E551-222C-2CBDC96C63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6138" y="5333227"/>
            <a:ext cx="867878" cy="578438"/>
          </a:xfrm>
          <a:prstGeom prst="rect">
            <a:avLst/>
          </a:prstGeom>
        </p:spPr>
      </p:pic>
      <p:sp>
        <p:nvSpPr>
          <p:cNvPr id="35" name="TextBox 34">
            <a:extLst>
              <a:ext uri="{FF2B5EF4-FFF2-40B4-BE49-F238E27FC236}">
                <a16:creationId xmlns:a16="http://schemas.microsoft.com/office/drawing/2014/main" id="{D43AA6AA-8E39-DBC4-EBA2-DB3D959E760F}"/>
              </a:ext>
            </a:extLst>
          </p:cNvPr>
          <p:cNvSpPr txBox="1"/>
          <p:nvPr/>
        </p:nvSpPr>
        <p:spPr>
          <a:xfrm>
            <a:off x="2834085" y="2381369"/>
            <a:ext cx="467841" cy="276999"/>
          </a:xfrm>
          <a:prstGeom prst="rect">
            <a:avLst/>
          </a:prstGeom>
          <a:noFill/>
        </p:spPr>
        <p:txBody>
          <a:bodyPr wrap="square" lIns="0" tIns="0" rIns="0" bIns="0" rtlCol="0">
            <a:spAutoFit/>
          </a:bodyPr>
          <a:lstStyle/>
          <a:p>
            <a:pPr algn="l"/>
            <a:r>
              <a:rPr lang="en-US" sz="1800" dirty="0">
                <a:solidFill>
                  <a:srgbClr val="FFFFFF"/>
                </a:solidFill>
              </a:rPr>
              <a:t>s</a:t>
            </a:r>
          </a:p>
        </p:txBody>
      </p:sp>
      <p:sp>
        <p:nvSpPr>
          <p:cNvPr id="36" name="TextBox 35">
            <a:extLst>
              <a:ext uri="{FF2B5EF4-FFF2-40B4-BE49-F238E27FC236}">
                <a16:creationId xmlns:a16="http://schemas.microsoft.com/office/drawing/2014/main" id="{D261BDC5-29D7-46CA-A938-43FAC62011D9}"/>
              </a:ext>
            </a:extLst>
          </p:cNvPr>
          <p:cNvSpPr txBox="1"/>
          <p:nvPr/>
        </p:nvSpPr>
        <p:spPr>
          <a:xfrm>
            <a:off x="2834085" y="2972320"/>
            <a:ext cx="467841" cy="276999"/>
          </a:xfrm>
          <a:prstGeom prst="rect">
            <a:avLst/>
          </a:prstGeom>
          <a:noFill/>
        </p:spPr>
        <p:txBody>
          <a:bodyPr wrap="square" lIns="0" tIns="0" rIns="0" bIns="0" rtlCol="0">
            <a:spAutoFit/>
          </a:bodyPr>
          <a:lstStyle/>
          <a:p>
            <a:pPr algn="l"/>
            <a:r>
              <a:rPr lang="en-US" sz="1800" dirty="0">
                <a:solidFill>
                  <a:srgbClr val="FFFFFF"/>
                </a:solidFill>
              </a:rPr>
              <a:t>u</a:t>
            </a:r>
          </a:p>
        </p:txBody>
      </p:sp>
      <p:sp>
        <p:nvSpPr>
          <p:cNvPr id="37" name="TextBox 36">
            <a:extLst>
              <a:ext uri="{FF2B5EF4-FFF2-40B4-BE49-F238E27FC236}">
                <a16:creationId xmlns:a16="http://schemas.microsoft.com/office/drawing/2014/main" id="{29CB68EE-6928-DC14-05A3-BADC304DDD82}"/>
              </a:ext>
            </a:extLst>
          </p:cNvPr>
          <p:cNvSpPr txBox="1"/>
          <p:nvPr/>
        </p:nvSpPr>
        <p:spPr>
          <a:xfrm>
            <a:off x="2834085" y="3595555"/>
            <a:ext cx="467841" cy="276999"/>
          </a:xfrm>
          <a:prstGeom prst="rect">
            <a:avLst/>
          </a:prstGeom>
          <a:noFill/>
        </p:spPr>
        <p:txBody>
          <a:bodyPr wrap="square" lIns="0" tIns="0" rIns="0" bIns="0" rtlCol="0">
            <a:spAutoFit/>
          </a:bodyPr>
          <a:lstStyle/>
          <a:p>
            <a:pPr algn="l"/>
            <a:r>
              <a:rPr lang="en-US" sz="1800" dirty="0">
                <a:solidFill>
                  <a:srgbClr val="FFFFFF"/>
                </a:solidFill>
              </a:rPr>
              <a:t>a</a:t>
            </a:r>
          </a:p>
        </p:txBody>
      </p:sp>
      <p:sp>
        <p:nvSpPr>
          <p:cNvPr id="38" name="TextBox 37">
            <a:extLst>
              <a:ext uri="{FF2B5EF4-FFF2-40B4-BE49-F238E27FC236}">
                <a16:creationId xmlns:a16="http://schemas.microsoft.com/office/drawing/2014/main" id="{712C21D1-6C34-AFB7-227A-3A192BA09E10}"/>
              </a:ext>
            </a:extLst>
          </p:cNvPr>
          <p:cNvSpPr txBox="1"/>
          <p:nvPr/>
        </p:nvSpPr>
        <p:spPr>
          <a:xfrm>
            <a:off x="2834084" y="4280160"/>
            <a:ext cx="467841" cy="276999"/>
          </a:xfrm>
          <a:prstGeom prst="rect">
            <a:avLst/>
          </a:prstGeom>
          <a:noFill/>
        </p:spPr>
        <p:txBody>
          <a:bodyPr wrap="square" lIns="0" tIns="0" rIns="0" bIns="0" rtlCol="0">
            <a:spAutoFit/>
          </a:bodyPr>
          <a:lstStyle/>
          <a:p>
            <a:pPr algn="l"/>
            <a:r>
              <a:rPr lang="en-US" sz="1800" dirty="0">
                <a:solidFill>
                  <a:srgbClr val="FFFFFF"/>
                </a:solidFill>
              </a:rPr>
              <a:t>u</a:t>
            </a:r>
          </a:p>
        </p:txBody>
      </p:sp>
      <p:sp>
        <p:nvSpPr>
          <p:cNvPr id="40" name="TextBox 39">
            <a:extLst>
              <a:ext uri="{FF2B5EF4-FFF2-40B4-BE49-F238E27FC236}">
                <a16:creationId xmlns:a16="http://schemas.microsoft.com/office/drawing/2014/main" id="{0E9B67D4-B87A-810F-DF49-2A0CE5740379}"/>
              </a:ext>
            </a:extLst>
          </p:cNvPr>
          <p:cNvSpPr txBox="1"/>
          <p:nvPr/>
        </p:nvSpPr>
        <p:spPr>
          <a:xfrm>
            <a:off x="4207862" y="4767775"/>
            <a:ext cx="768305" cy="276999"/>
          </a:xfrm>
          <a:prstGeom prst="rect">
            <a:avLst/>
          </a:prstGeom>
          <a:noFill/>
        </p:spPr>
        <p:txBody>
          <a:bodyPr wrap="square" lIns="0" tIns="0" rIns="0" bIns="0" rtlCol="0">
            <a:spAutoFit/>
          </a:bodyPr>
          <a:lstStyle/>
          <a:p>
            <a:pPr algn="l"/>
            <a:r>
              <a:rPr lang="en-US" sz="1800" dirty="0">
                <a:solidFill>
                  <a:srgbClr val="FFFFFF"/>
                </a:solidFill>
              </a:rPr>
              <a:t>Run 2</a:t>
            </a:r>
          </a:p>
        </p:txBody>
      </p:sp>
      <p:sp>
        <p:nvSpPr>
          <p:cNvPr id="41" name="TextBox 40">
            <a:extLst>
              <a:ext uri="{FF2B5EF4-FFF2-40B4-BE49-F238E27FC236}">
                <a16:creationId xmlns:a16="http://schemas.microsoft.com/office/drawing/2014/main" id="{54B479F2-2AE6-2017-ACBC-49A8B10FD0F9}"/>
              </a:ext>
            </a:extLst>
          </p:cNvPr>
          <p:cNvSpPr txBox="1"/>
          <p:nvPr/>
        </p:nvSpPr>
        <p:spPr>
          <a:xfrm>
            <a:off x="2834083" y="4906274"/>
            <a:ext cx="467841" cy="276999"/>
          </a:xfrm>
          <a:prstGeom prst="rect">
            <a:avLst/>
          </a:prstGeom>
          <a:noFill/>
        </p:spPr>
        <p:txBody>
          <a:bodyPr wrap="square" lIns="0" tIns="0" rIns="0" bIns="0" rtlCol="0">
            <a:spAutoFit/>
          </a:bodyPr>
          <a:lstStyle/>
          <a:p>
            <a:pPr algn="l"/>
            <a:r>
              <a:rPr lang="en-US" sz="1800" dirty="0">
                <a:solidFill>
                  <a:srgbClr val="FFFFFF"/>
                </a:solidFill>
              </a:rPr>
              <a:t>a</a:t>
            </a:r>
          </a:p>
        </p:txBody>
      </p:sp>
      <p:sp>
        <p:nvSpPr>
          <p:cNvPr id="42" name="TextBox 41">
            <a:extLst>
              <a:ext uri="{FF2B5EF4-FFF2-40B4-BE49-F238E27FC236}">
                <a16:creationId xmlns:a16="http://schemas.microsoft.com/office/drawing/2014/main" id="{ACC7A033-E97C-510A-6C6F-B14B46B7AF52}"/>
              </a:ext>
            </a:extLst>
          </p:cNvPr>
          <p:cNvSpPr txBox="1"/>
          <p:nvPr/>
        </p:nvSpPr>
        <p:spPr>
          <a:xfrm>
            <a:off x="2834083" y="5491570"/>
            <a:ext cx="467841" cy="276999"/>
          </a:xfrm>
          <a:prstGeom prst="rect">
            <a:avLst/>
          </a:prstGeom>
          <a:noFill/>
        </p:spPr>
        <p:txBody>
          <a:bodyPr wrap="square" lIns="0" tIns="0" rIns="0" bIns="0" rtlCol="0">
            <a:spAutoFit/>
          </a:bodyPr>
          <a:lstStyle/>
          <a:p>
            <a:pPr algn="l"/>
            <a:r>
              <a:rPr lang="en-US" sz="1800" dirty="0">
                <a:solidFill>
                  <a:srgbClr val="FFFFFF"/>
                </a:solidFill>
              </a:rPr>
              <a:t>t</a:t>
            </a:r>
          </a:p>
        </p:txBody>
      </p:sp>
      <p:grpSp>
        <p:nvGrpSpPr>
          <p:cNvPr id="44" name="Group 43">
            <a:extLst>
              <a:ext uri="{FF2B5EF4-FFF2-40B4-BE49-F238E27FC236}">
                <a16:creationId xmlns:a16="http://schemas.microsoft.com/office/drawing/2014/main" id="{B823B996-9DFD-2B11-411C-AF5A8600F728}"/>
              </a:ext>
            </a:extLst>
          </p:cNvPr>
          <p:cNvGrpSpPr/>
          <p:nvPr/>
        </p:nvGrpSpPr>
        <p:grpSpPr>
          <a:xfrm>
            <a:off x="6144988" y="1672165"/>
            <a:ext cx="3445155" cy="2884994"/>
            <a:chOff x="2885798" y="4739299"/>
            <a:chExt cx="2399199" cy="2037802"/>
          </a:xfrm>
        </p:grpSpPr>
        <p:sp>
          <p:nvSpPr>
            <p:cNvPr id="45" name="Rectangle 44">
              <a:extLst>
                <a:ext uri="{FF2B5EF4-FFF2-40B4-BE49-F238E27FC236}">
                  <a16:creationId xmlns:a16="http://schemas.microsoft.com/office/drawing/2014/main" id="{1E417275-E71D-D780-9BC8-E6A8FE5EF0C4}"/>
                </a:ext>
              </a:extLst>
            </p:cNvPr>
            <p:cNvSpPr/>
            <p:nvPr/>
          </p:nvSpPr>
          <p:spPr bwMode="auto">
            <a:xfrm>
              <a:off x="2885798" y="4739299"/>
              <a:ext cx="2399199" cy="2037802"/>
            </a:xfrm>
            <a:prstGeom prst="rect">
              <a:avLst/>
            </a:prstGeom>
            <a:solidFill>
              <a:srgbClr val="49C5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15FAFE4D-8214-5A8C-B07A-1F1B1CA83A25}"/>
                </a:ext>
              </a:extLst>
            </p:cNvPr>
            <p:cNvSpPr txBox="1"/>
            <p:nvPr/>
          </p:nvSpPr>
          <p:spPr>
            <a:xfrm>
              <a:off x="3623509" y="4764528"/>
              <a:ext cx="688923" cy="140443"/>
            </a:xfrm>
            <a:prstGeom prst="rect">
              <a:avLst/>
            </a:prstGeom>
            <a:noFill/>
          </p:spPr>
          <p:txBody>
            <a:bodyPr wrap="square" lIns="0" tIns="0" rIns="0" bIns="0" rtlCol="0">
              <a:spAutoFit/>
            </a:bodyPr>
            <a:lstStyle/>
            <a:p>
              <a:pPr algn="l"/>
              <a:r>
                <a:rPr lang="en-US" sz="2000" dirty="0"/>
                <a:t>Thread 2</a:t>
              </a:r>
            </a:p>
          </p:txBody>
        </p:sp>
      </p:grpSp>
      <p:sp>
        <p:nvSpPr>
          <p:cNvPr id="47" name="Rectangle 46">
            <a:extLst>
              <a:ext uri="{FF2B5EF4-FFF2-40B4-BE49-F238E27FC236}">
                <a16:creationId xmlns:a16="http://schemas.microsoft.com/office/drawing/2014/main" id="{E71DB6A6-A57D-8445-EA29-531A9D2663DB}"/>
              </a:ext>
            </a:extLst>
          </p:cNvPr>
          <p:cNvSpPr/>
          <p:nvPr/>
        </p:nvSpPr>
        <p:spPr bwMode="auto">
          <a:xfrm>
            <a:off x="6600284" y="3463050"/>
            <a:ext cx="2512191" cy="677039"/>
          </a:xfrm>
          <a:prstGeom prst="rect">
            <a:avLst/>
          </a:prstGeom>
          <a:solidFill>
            <a:srgbClr val="D59E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8DCA1E06-8394-7487-09D5-04EBA5FB36A9}"/>
              </a:ext>
            </a:extLst>
          </p:cNvPr>
          <p:cNvSpPr txBox="1"/>
          <p:nvPr/>
        </p:nvSpPr>
        <p:spPr>
          <a:xfrm>
            <a:off x="8344170" y="3550576"/>
            <a:ext cx="1148319" cy="276999"/>
          </a:xfrm>
          <a:prstGeom prst="rect">
            <a:avLst/>
          </a:prstGeom>
          <a:noFill/>
        </p:spPr>
        <p:txBody>
          <a:bodyPr wrap="square" lIns="0" tIns="0" rIns="0" bIns="0" rtlCol="0">
            <a:spAutoFit/>
          </a:bodyPr>
          <a:lstStyle/>
          <a:p>
            <a:pPr algn="l"/>
            <a:r>
              <a:rPr lang="en-US" sz="1800" dirty="0">
                <a:solidFill>
                  <a:srgbClr val="FFFFFF"/>
                </a:solidFill>
              </a:rPr>
              <a:t>Run 1</a:t>
            </a:r>
          </a:p>
        </p:txBody>
      </p:sp>
      <p:pic>
        <p:nvPicPr>
          <p:cNvPr id="49" name="Graphic 48" descr="Open envelope outline">
            <a:extLst>
              <a:ext uri="{FF2B5EF4-FFF2-40B4-BE49-F238E27FC236}">
                <a16:creationId xmlns:a16="http://schemas.microsoft.com/office/drawing/2014/main" id="{F9C02D39-3202-F75E-61D1-1EB566528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2446" y="2256707"/>
            <a:ext cx="867878" cy="578438"/>
          </a:xfrm>
          <a:prstGeom prst="rect">
            <a:avLst/>
          </a:prstGeom>
        </p:spPr>
      </p:pic>
      <p:pic>
        <p:nvPicPr>
          <p:cNvPr id="50" name="Graphic 49" descr="Open envelope outline">
            <a:extLst>
              <a:ext uri="{FF2B5EF4-FFF2-40B4-BE49-F238E27FC236}">
                <a16:creationId xmlns:a16="http://schemas.microsoft.com/office/drawing/2014/main" id="{A0F4317B-1872-DCE8-F991-6FDFC4D7EA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2446" y="2872162"/>
            <a:ext cx="867878" cy="578438"/>
          </a:xfrm>
          <a:prstGeom prst="rect">
            <a:avLst/>
          </a:prstGeom>
        </p:spPr>
      </p:pic>
      <p:pic>
        <p:nvPicPr>
          <p:cNvPr id="51" name="Graphic 50" descr="Open envelope outline">
            <a:extLst>
              <a:ext uri="{FF2B5EF4-FFF2-40B4-BE49-F238E27FC236}">
                <a16:creationId xmlns:a16="http://schemas.microsoft.com/office/drawing/2014/main" id="{B1BBE8F7-6B7D-1465-6B30-9069D8CC05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2446" y="3524634"/>
            <a:ext cx="867878" cy="578438"/>
          </a:xfrm>
          <a:prstGeom prst="rect">
            <a:avLst/>
          </a:prstGeom>
        </p:spPr>
      </p:pic>
      <p:sp>
        <p:nvSpPr>
          <p:cNvPr id="55" name="TextBox 54">
            <a:extLst>
              <a:ext uri="{FF2B5EF4-FFF2-40B4-BE49-F238E27FC236}">
                <a16:creationId xmlns:a16="http://schemas.microsoft.com/office/drawing/2014/main" id="{D8B1BE15-AC92-57C1-0405-FA85B3CAE784}"/>
              </a:ext>
            </a:extLst>
          </p:cNvPr>
          <p:cNvSpPr txBox="1"/>
          <p:nvPr/>
        </p:nvSpPr>
        <p:spPr>
          <a:xfrm>
            <a:off x="6970393" y="2419647"/>
            <a:ext cx="467841" cy="276999"/>
          </a:xfrm>
          <a:prstGeom prst="rect">
            <a:avLst/>
          </a:prstGeom>
          <a:noFill/>
        </p:spPr>
        <p:txBody>
          <a:bodyPr wrap="square" lIns="0" tIns="0" rIns="0" bIns="0" rtlCol="0">
            <a:spAutoFit/>
          </a:bodyPr>
          <a:lstStyle/>
          <a:p>
            <a:pPr algn="l"/>
            <a:r>
              <a:rPr lang="en-US" sz="1800" dirty="0">
                <a:solidFill>
                  <a:srgbClr val="FFFFFF"/>
                </a:solidFill>
              </a:rPr>
              <a:t>s</a:t>
            </a:r>
          </a:p>
        </p:txBody>
      </p:sp>
      <p:sp>
        <p:nvSpPr>
          <p:cNvPr id="56" name="TextBox 55">
            <a:extLst>
              <a:ext uri="{FF2B5EF4-FFF2-40B4-BE49-F238E27FC236}">
                <a16:creationId xmlns:a16="http://schemas.microsoft.com/office/drawing/2014/main" id="{F3BDB7A4-4DB4-2BEE-B591-CD4321805B24}"/>
              </a:ext>
            </a:extLst>
          </p:cNvPr>
          <p:cNvSpPr txBox="1"/>
          <p:nvPr/>
        </p:nvSpPr>
        <p:spPr>
          <a:xfrm>
            <a:off x="6970393" y="3010598"/>
            <a:ext cx="467841" cy="276999"/>
          </a:xfrm>
          <a:prstGeom prst="rect">
            <a:avLst/>
          </a:prstGeom>
          <a:noFill/>
        </p:spPr>
        <p:txBody>
          <a:bodyPr wrap="square" lIns="0" tIns="0" rIns="0" bIns="0" rtlCol="0">
            <a:spAutoFit/>
          </a:bodyPr>
          <a:lstStyle/>
          <a:p>
            <a:pPr algn="l"/>
            <a:r>
              <a:rPr lang="en-US" sz="1800" dirty="0">
                <a:solidFill>
                  <a:srgbClr val="FFFFFF"/>
                </a:solidFill>
              </a:rPr>
              <a:t>u</a:t>
            </a:r>
          </a:p>
        </p:txBody>
      </p:sp>
      <p:sp>
        <p:nvSpPr>
          <p:cNvPr id="57" name="TextBox 56">
            <a:extLst>
              <a:ext uri="{FF2B5EF4-FFF2-40B4-BE49-F238E27FC236}">
                <a16:creationId xmlns:a16="http://schemas.microsoft.com/office/drawing/2014/main" id="{F67E5161-F5A3-1CFF-ACC9-99D9344A820C}"/>
              </a:ext>
            </a:extLst>
          </p:cNvPr>
          <p:cNvSpPr txBox="1"/>
          <p:nvPr/>
        </p:nvSpPr>
        <p:spPr>
          <a:xfrm>
            <a:off x="6970393" y="3633833"/>
            <a:ext cx="467841" cy="276999"/>
          </a:xfrm>
          <a:prstGeom prst="rect">
            <a:avLst/>
          </a:prstGeom>
          <a:noFill/>
        </p:spPr>
        <p:txBody>
          <a:bodyPr wrap="square" lIns="0" tIns="0" rIns="0" bIns="0" rtlCol="0">
            <a:spAutoFit/>
          </a:bodyPr>
          <a:lstStyle/>
          <a:p>
            <a:pPr algn="l"/>
            <a:r>
              <a:rPr lang="en-US" sz="1800" dirty="0">
                <a:solidFill>
                  <a:srgbClr val="FFFFFF"/>
                </a:solidFill>
              </a:rPr>
              <a:t>a</a:t>
            </a:r>
          </a:p>
        </p:txBody>
      </p:sp>
      <p:pic>
        <p:nvPicPr>
          <p:cNvPr id="62" name="Graphic 61" descr="Chat bubble outline">
            <a:extLst>
              <a:ext uri="{FF2B5EF4-FFF2-40B4-BE49-F238E27FC236}">
                <a16:creationId xmlns:a16="http://schemas.microsoft.com/office/drawing/2014/main" id="{E3B0A362-08B1-CF56-F250-32170A7C3C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6340" y="1602271"/>
            <a:ext cx="643070" cy="654436"/>
          </a:xfrm>
          <a:prstGeom prst="rect">
            <a:avLst/>
          </a:prstGeom>
        </p:spPr>
      </p:pic>
      <p:pic>
        <p:nvPicPr>
          <p:cNvPr id="63" name="Graphic 62" descr="Chat bubble outline">
            <a:extLst>
              <a:ext uri="{FF2B5EF4-FFF2-40B4-BE49-F238E27FC236}">
                <a16:creationId xmlns:a16="http://schemas.microsoft.com/office/drawing/2014/main" id="{BFAAD63B-BE57-6F17-A3F5-7DB08371DF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209" y="1645123"/>
            <a:ext cx="643070" cy="654436"/>
          </a:xfrm>
          <a:prstGeom prst="rect">
            <a:avLst/>
          </a:prstGeom>
        </p:spPr>
      </p:pic>
    </p:spTree>
    <p:extLst>
      <p:ext uri="{BB962C8B-B14F-4D97-AF65-F5344CB8AC3E}">
        <p14:creationId xmlns:p14="http://schemas.microsoft.com/office/powerpoint/2010/main" val="39331117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D00166-F6C7-66C8-A9AB-0D82AEFEE7D6}"/>
              </a:ext>
            </a:extLst>
          </p:cNvPr>
          <p:cNvSpPr>
            <a:spLocks noGrp="1"/>
          </p:cNvSpPr>
          <p:nvPr>
            <p:ph type="title"/>
          </p:nvPr>
        </p:nvSpPr>
        <p:spPr>
          <a:xfrm>
            <a:off x="294671" y="283940"/>
            <a:ext cx="11602658" cy="553998"/>
          </a:xfrm>
        </p:spPr>
        <p:txBody>
          <a:bodyPr/>
          <a:lstStyle/>
          <a:p>
            <a:r>
              <a:rPr lang="de-DE" dirty="0"/>
              <a:t>Tools</a:t>
            </a:r>
            <a:endParaRPr lang="en-US" dirty="0"/>
          </a:p>
        </p:txBody>
      </p:sp>
      <p:pic>
        <p:nvPicPr>
          <p:cNvPr id="1026" name="Picture 2">
            <a:extLst>
              <a:ext uri="{FF2B5EF4-FFF2-40B4-BE49-F238E27FC236}">
                <a16:creationId xmlns:a16="http://schemas.microsoft.com/office/drawing/2014/main" id="{62C2B60B-8DCA-19D1-F409-CE28EF906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617" y="837938"/>
            <a:ext cx="8472707" cy="564847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E15C47F0-A5BE-37CE-0413-6C4A18AED20E}"/>
              </a:ext>
            </a:extLst>
          </p:cNvPr>
          <p:cNvSpPr txBox="1">
            <a:spLocks/>
          </p:cNvSpPr>
          <p:nvPr/>
        </p:nvSpPr>
        <p:spPr>
          <a:xfrm>
            <a:off x="6856693" y="9058275"/>
            <a:ext cx="8078508" cy="42103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a:t>Knowledge Tools</a:t>
            </a:r>
          </a:p>
          <a:p>
            <a:pPr lvl="1"/>
            <a:r>
              <a:rPr lang="de-DE" dirty="0"/>
              <a:t>Bing Search</a:t>
            </a:r>
          </a:p>
          <a:p>
            <a:pPr lvl="1"/>
            <a:r>
              <a:rPr lang="de-DE" dirty="0"/>
              <a:t>File Search</a:t>
            </a:r>
          </a:p>
          <a:p>
            <a:pPr lvl="1"/>
            <a:r>
              <a:rPr lang="de-DE" dirty="0"/>
              <a:t>Azure AI Search</a:t>
            </a:r>
          </a:p>
          <a:p>
            <a:pPr lvl="1"/>
            <a:r>
              <a:rPr lang="de-DE" dirty="0"/>
              <a:t>Ms Fabric</a:t>
            </a:r>
            <a:br>
              <a:rPr lang="de-DE" dirty="0"/>
            </a:br>
            <a:r>
              <a:rPr lang="de-DE" dirty="0"/>
              <a:t>API (</a:t>
            </a:r>
            <a:r>
              <a:rPr lang="de-DE" dirty="0" err="1"/>
              <a:t>Licensed</a:t>
            </a:r>
            <a:r>
              <a:rPr lang="de-DE" dirty="0"/>
              <a:t> Data)</a:t>
            </a:r>
          </a:p>
          <a:p>
            <a:r>
              <a:rPr lang="de-DE" dirty="0"/>
              <a:t>Action Tools</a:t>
            </a:r>
          </a:p>
          <a:p>
            <a:pPr lvl="1"/>
            <a:r>
              <a:rPr lang="de-DE" dirty="0" err="1"/>
              <a:t>Function</a:t>
            </a:r>
            <a:r>
              <a:rPr lang="de-DE" dirty="0"/>
              <a:t> Calling</a:t>
            </a:r>
          </a:p>
          <a:p>
            <a:pPr lvl="1"/>
            <a:r>
              <a:rPr lang="de-DE" dirty="0"/>
              <a:t>Code Interpreter</a:t>
            </a:r>
          </a:p>
          <a:p>
            <a:pPr lvl="1"/>
            <a:r>
              <a:rPr lang="de-DE" dirty="0"/>
              <a:t>Open API </a:t>
            </a:r>
            <a:r>
              <a:rPr lang="de-DE" dirty="0" err="1"/>
              <a:t>Defined</a:t>
            </a:r>
            <a:r>
              <a:rPr lang="de-DE" dirty="0"/>
              <a:t> Tools</a:t>
            </a:r>
          </a:p>
          <a:p>
            <a:pPr lvl="1"/>
            <a:r>
              <a:rPr lang="de-DE" dirty="0"/>
              <a:t>Azure </a:t>
            </a:r>
            <a:r>
              <a:rPr lang="de-DE" dirty="0" err="1"/>
              <a:t>Functions</a:t>
            </a:r>
            <a:endParaRPr lang="en-US" dirty="0"/>
          </a:p>
        </p:txBody>
      </p:sp>
    </p:spTree>
    <p:extLst>
      <p:ext uri="{BB962C8B-B14F-4D97-AF65-F5344CB8AC3E}">
        <p14:creationId xmlns:p14="http://schemas.microsoft.com/office/powerpoint/2010/main" val="21333985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1FB896-B2CA-94ED-66B6-80C8BB8A8DBC}"/>
              </a:ext>
            </a:extLst>
          </p:cNvPr>
          <p:cNvSpPr txBox="1"/>
          <p:nvPr/>
        </p:nvSpPr>
        <p:spPr>
          <a:xfrm>
            <a:off x="4281094" y="800387"/>
            <a:ext cx="9143999" cy="6103209"/>
          </a:xfrm>
          <a:prstGeom prst="rect">
            <a:avLst/>
          </a:prstGeom>
          <a:noFill/>
        </p:spPr>
        <p:txBody>
          <a:bodyPr wrap="square">
            <a:spAutoFit/>
          </a:bodyPr>
          <a:lstStyle/>
          <a:p>
            <a:r>
              <a:rPr lang="en-US" sz="1600" dirty="0"/>
              <a:t>{</a:t>
            </a:r>
          </a:p>
          <a:p>
            <a:r>
              <a:rPr lang="en-US" sz="1600" dirty="0"/>
              <a:t>    "type": "function",</a:t>
            </a:r>
          </a:p>
          <a:p>
            <a:r>
              <a:rPr lang="en-US" sz="1600" dirty="0"/>
              <a:t>    "function": {</a:t>
            </a:r>
          </a:p>
          <a:p>
            <a:r>
              <a:rPr lang="en-US" sz="1600" dirty="0"/>
              <a:t>        "name": "</a:t>
            </a:r>
            <a:r>
              <a:rPr lang="en-US" sz="1600" dirty="0" err="1"/>
              <a:t>get_weather</a:t>
            </a:r>
            <a:r>
              <a:rPr lang="en-US" sz="1600" dirty="0"/>
              <a:t>",</a:t>
            </a:r>
          </a:p>
          <a:p>
            <a:r>
              <a:rPr lang="en-US" sz="1600" dirty="0"/>
              <a:t>        "description": "Retrieves current weather for the given location.",</a:t>
            </a:r>
          </a:p>
          <a:p>
            <a:r>
              <a:rPr lang="en-US" sz="1600" dirty="0"/>
              <a:t>        "strict": true,</a:t>
            </a:r>
          </a:p>
          <a:p>
            <a:r>
              <a:rPr lang="en-US" sz="1600" dirty="0"/>
              <a:t>        "parameters": {</a:t>
            </a:r>
          </a:p>
          <a:p>
            <a:r>
              <a:rPr lang="en-US" sz="1600" dirty="0"/>
              <a:t>            "type": "object",</a:t>
            </a:r>
          </a:p>
          <a:p>
            <a:r>
              <a:rPr lang="en-US" sz="1600" dirty="0"/>
              <a:t>            "properties": {</a:t>
            </a:r>
          </a:p>
          <a:p>
            <a:r>
              <a:rPr lang="en-US" sz="1600" dirty="0"/>
              <a:t>                "location": {</a:t>
            </a:r>
          </a:p>
          <a:p>
            <a:r>
              <a:rPr lang="en-US" sz="1600" dirty="0"/>
              <a:t>                    "type": "string",</a:t>
            </a:r>
          </a:p>
          <a:p>
            <a:r>
              <a:rPr lang="en-US" sz="1600" dirty="0"/>
              <a:t>                    "description": "City and country e.g. Bogotá, Colombia"</a:t>
            </a:r>
          </a:p>
          <a:p>
            <a:r>
              <a:rPr lang="en-US" sz="1600" dirty="0"/>
              <a:t>                },</a:t>
            </a:r>
          </a:p>
          <a:p>
            <a:r>
              <a:rPr lang="en-US" sz="1600" dirty="0"/>
              <a:t>                "units": {</a:t>
            </a:r>
          </a:p>
          <a:p>
            <a:r>
              <a:rPr lang="en-US" sz="1600" dirty="0"/>
              <a:t>                    "type": ["string", "null"],</a:t>
            </a:r>
          </a:p>
          <a:p>
            <a:r>
              <a:rPr lang="en-US" sz="1600" dirty="0"/>
              <a:t>                    "</a:t>
            </a:r>
            <a:r>
              <a:rPr lang="en-US" sz="1600" dirty="0" err="1"/>
              <a:t>enum</a:t>
            </a:r>
            <a:r>
              <a:rPr lang="en-US" sz="1600" dirty="0"/>
              <a:t>": ["</a:t>
            </a:r>
            <a:r>
              <a:rPr lang="en-US" sz="1600" dirty="0" err="1"/>
              <a:t>celsius</a:t>
            </a:r>
            <a:r>
              <a:rPr lang="en-US" sz="1600" dirty="0"/>
              <a:t>", "</a:t>
            </a:r>
            <a:r>
              <a:rPr lang="en-US" sz="1600" dirty="0" err="1"/>
              <a:t>fahrenheit</a:t>
            </a:r>
            <a:r>
              <a:rPr lang="en-US" sz="1600" dirty="0"/>
              <a:t>"],</a:t>
            </a:r>
          </a:p>
          <a:p>
            <a:r>
              <a:rPr lang="en-US" sz="1600" dirty="0"/>
              <a:t>                    "description": "Units the temperature will be returned in."</a:t>
            </a:r>
          </a:p>
          <a:p>
            <a:r>
              <a:rPr lang="en-US" sz="1600" dirty="0"/>
              <a:t>                }</a:t>
            </a:r>
          </a:p>
          <a:p>
            <a:r>
              <a:rPr lang="en-US" sz="1600" dirty="0"/>
              <a:t>            },</a:t>
            </a:r>
          </a:p>
          <a:p>
            <a:r>
              <a:rPr lang="en-US" sz="1600" dirty="0"/>
              <a:t>            "required": ["location", "units"],</a:t>
            </a:r>
          </a:p>
          <a:p>
            <a:r>
              <a:rPr lang="en-US" sz="1600" dirty="0"/>
              <a:t>            "</a:t>
            </a:r>
            <a:r>
              <a:rPr lang="en-US" sz="1600" dirty="0" err="1"/>
              <a:t>additionalProperties</a:t>
            </a:r>
            <a:r>
              <a:rPr lang="en-US" sz="1600" dirty="0"/>
              <a:t>": false</a:t>
            </a:r>
          </a:p>
          <a:p>
            <a:r>
              <a:rPr lang="en-US" sz="1600" dirty="0"/>
              <a:t>        }</a:t>
            </a:r>
          </a:p>
          <a:p>
            <a:r>
              <a:rPr lang="en-US" sz="1600" dirty="0"/>
              <a:t>    }</a:t>
            </a:r>
          </a:p>
          <a:p>
            <a:r>
              <a:rPr lang="en-US" sz="1600" dirty="0"/>
              <a:t>}</a:t>
            </a:r>
          </a:p>
        </p:txBody>
      </p:sp>
      <p:sp>
        <p:nvSpPr>
          <p:cNvPr id="7" name="TextBox 6">
            <a:extLst>
              <a:ext uri="{FF2B5EF4-FFF2-40B4-BE49-F238E27FC236}">
                <a16:creationId xmlns:a16="http://schemas.microsoft.com/office/drawing/2014/main" id="{17EB133C-BC3D-0A4E-A4D4-DF8E1B3F430E}"/>
              </a:ext>
            </a:extLst>
          </p:cNvPr>
          <p:cNvSpPr txBox="1"/>
          <p:nvPr/>
        </p:nvSpPr>
        <p:spPr>
          <a:xfrm>
            <a:off x="219816" y="215612"/>
            <a:ext cx="3694959" cy="584775"/>
          </a:xfrm>
          <a:prstGeom prst="rect">
            <a:avLst/>
          </a:prstGeom>
          <a:noFill/>
        </p:spPr>
        <p:txBody>
          <a:bodyPr wrap="square">
            <a:spAutoFit/>
          </a:bodyPr>
          <a:lstStyle/>
          <a:p>
            <a:r>
              <a:rPr lang="en-US" sz="3200" dirty="0"/>
              <a:t>Function Calling</a:t>
            </a:r>
            <a:endParaRPr lang="en-US" sz="2800" dirty="0"/>
          </a:p>
        </p:txBody>
      </p:sp>
    </p:spTree>
    <p:extLst>
      <p:ext uri="{BB962C8B-B14F-4D97-AF65-F5344CB8AC3E}">
        <p14:creationId xmlns:p14="http://schemas.microsoft.com/office/powerpoint/2010/main" val="36993232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D28DEC-CD57-29DF-653B-D09C4CE6542C}"/>
              </a:ext>
            </a:extLst>
          </p:cNvPr>
          <p:cNvSpPr>
            <a:spLocks noGrp="1"/>
          </p:cNvSpPr>
          <p:nvPr>
            <p:ph type="title"/>
          </p:nvPr>
        </p:nvSpPr>
        <p:spPr>
          <a:xfrm>
            <a:off x="4407691" y="2712720"/>
            <a:ext cx="5508419" cy="557076"/>
          </a:xfrm>
        </p:spPr>
        <p:txBody>
          <a:bodyPr/>
          <a:lstStyle/>
          <a:p>
            <a:r>
              <a:rPr lang="en-US" sz="3200" dirty="0"/>
              <a:t>SEMANTIC KERNEL</a:t>
            </a:r>
            <a:endParaRPr lang="en-DE" sz="3200" dirty="0"/>
          </a:p>
        </p:txBody>
      </p:sp>
      <p:pic>
        <p:nvPicPr>
          <p:cNvPr id="1026" name="Picture 2" descr="pink circles of semantic kernel">
            <a:extLst>
              <a:ext uri="{FF2B5EF4-FFF2-40B4-BE49-F238E27FC236}">
                <a16:creationId xmlns:a16="http://schemas.microsoft.com/office/drawing/2014/main" id="{B1BC28EE-F5E2-BEA1-0344-F9AA0BF12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1" y="6424476"/>
            <a:ext cx="3830320" cy="31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0779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BFC0FD5-F888-DCE8-CE68-84F926FB629D}"/>
              </a:ext>
            </a:extLst>
          </p:cNvPr>
          <p:cNvSpPr txBox="1"/>
          <p:nvPr/>
        </p:nvSpPr>
        <p:spPr>
          <a:xfrm>
            <a:off x="1420551" y="2260904"/>
            <a:ext cx="9112940" cy="1384995"/>
          </a:xfrm>
          <a:prstGeom prst="rect">
            <a:avLst/>
          </a:prstGeom>
          <a:noFill/>
        </p:spPr>
        <p:txBody>
          <a:bodyPr wrap="square">
            <a:spAutoFit/>
          </a:bodyPr>
          <a:lstStyle/>
          <a:p>
            <a:pPr algn="ctr"/>
            <a:r>
              <a:rPr lang="en-US" sz="2800" b="0" i="0" dirty="0">
                <a:effectLst/>
                <a:latin typeface="Segoe UI" panose="020B0502040204020203" pitchFamily="34" charset="0"/>
              </a:rPr>
              <a:t>Semantic Kernel is an open-source SDK that lets you easily combine Generative AI Models syntactic programming languages like C#, Python an JAVA. </a:t>
            </a:r>
            <a:endParaRPr lang="en-DE" sz="2800" dirty="0"/>
          </a:p>
        </p:txBody>
      </p:sp>
      <p:sp>
        <p:nvSpPr>
          <p:cNvPr id="10" name="TextBox 9">
            <a:extLst>
              <a:ext uri="{FF2B5EF4-FFF2-40B4-BE49-F238E27FC236}">
                <a16:creationId xmlns:a16="http://schemas.microsoft.com/office/drawing/2014/main" id="{4BC7E289-3AEB-2AC0-D27D-1BF73F7E1720}"/>
              </a:ext>
            </a:extLst>
          </p:cNvPr>
          <p:cNvSpPr txBox="1"/>
          <p:nvPr/>
        </p:nvSpPr>
        <p:spPr>
          <a:xfrm>
            <a:off x="3612237" y="5571967"/>
            <a:ext cx="9192453" cy="369332"/>
          </a:xfrm>
          <a:prstGeom prst="rect">
            <a:avLst/>
          </a:prstGeom>
          <a:noFill/>
        </p:spPr>
        <p:txBody>
          <a:bodyPr wrap="square">
            <a:spAutoFit/>
          </a:bodyPr>
          <a:lstStyle/>
          <a:p>
            <a:r>
              <a:rPr lang="en-US" sz="1800" b="0" i="0" u="none" strike="noStrike" dirty="0">
                <a:effectLst/>
                <a:latin typeface="Segoe UI" panose="020B0502040204020203" pitchFamily="34" charset="0"/>
              </a:rPr>
              <a:t>Currently supported languages: C#, Python</a:t>
            </a:r>
            <a:endParaRPr lang="en-DE" dirty="0"/>
          </a:p>
        </p:txBody>
      </p:sp>
      <p:sp>
        <p:nvSpPr>
          <p:cNvPr id="11" name="TextBox 10">
            <a:extLst>
              <a:ext uri="{FF2B5EF4-FFF2-40B4-BE49-F238E27FC236}">
                <a16:creationId xmlns:a16="http://schemas.microsoft.com/office/drawing/2014/main" id="{07767C17-14C7-120D-1801-735D97D350C3}"/>
              </a:ext>
            </a:extLst>
          </p:cNvPr>
          <p:cNvSpPr txBox="1"/>
          <p:nvPr/>
        </p:nvSpPr>
        <p:spPr>
          <a:xfrm>
            <a:off x="2167972" y="5941299"/>
            <a:ext cx="9192453" cy="369332"/>
          </a:xfrm>
          <a:prstGeom prst="rect">
            <a:avLst/>
          </a:prstGeom>
          <a:noFill/>
        </p:spPr>
        <p:txBody>
          <a:bodyPr wrap="square">
            <a:spAutoFit/>
          </a:bodyPr>
          <a:lstStyle/>
          <a:p>
            <a:r>
              <a:rPr lang="en-US" sz="1800" b="0" i="0" u="none" strike="noStrike" dirty="0">
                <a:effectLst/>
                <a:latin typeface="Segoe UI" panose="020B0502040204020203" pitchFamily="34" charset="0"/>
                <a:hlinkClick r:id="rId2">
                  <a:extLst>
                    <a:ext uri="{A12FA001-AC4F-418D-AE19-62706E023703}">
                      <ahyp:hlinkClr xmlns:ahyp="http://schemas.microsoft.com/office/drawing/2018/hyperlinkcolor" val="tx"/>
                    </a:ext>
                  </a:extLst>
                </a:hlinkClick>
              </a:rPr>
              <a:t>Currently supported AI Services: OpenAI</a:t>
            </a:r>
            <a:r>
              <a:rPr lang="en-US" sz="1800" b="0" i="0" dirty="0">
                <a:effectLst/>
                <a:latin typeface="Segoe UI" panose="020B0502040204020203" pitchFamily="34" charset="0"/>
              </a:rPr>
              <a:t>, </a:t>
            </a:r>
            <a:r>
              <a:rPr lang="en-US" sz="1800" b="0" i="0"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Azure OpenAI</a:t>
            </a:r>
            <a:r>
              <a:rPr lang="en-US" sz="1800" b="0" i="0" dirty="0">
                <a:effectLst/>
                <a:latin typeface="Segoe UI" panose="020B0502040204020203" pitchFamily="34" charset="0"/>
              </a:rPr>
              <a:t>, and </a:t>
            </a:r>
            <a:r>
              <a:rPr lang="en-US" sz="1800" b="0"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Hugging Face</a:t>
            </a:r>
            <a:r>
              <a:rPr lang="en-US" sz="1800" b="0" i="0" dirty="0">
                <a:effectLst/>
                <a:latin typeface="Segoe UI" panose="020B0502040204020203" pitchFamily="34" charset="0"/>
              </a:rPr>
              <a:t> </a:t>
            </a:r>
            <a:endParaRPr lang="en-DE" dirty="0"/>
          </a:p>
        </p:txBody>
      </p:sp>
      <p:sp>
        <p:nvSpPr>
          <p:cNvPr id="3" name="TextBox 2">
            <a:extLst>
              <a:ext uri="{FF2B5EF4-FFF2-40B4-BE49-F238E27FC236}">
                <a16:creationId xmlns:a16="http://schemas.microsoft.com/office/drawing/2014/main" id="{FD41695E-E575-22F8-B2DE-F52F56227BA0}"/>
              </a:ext>
            </a:extLst>
          </p:cNvPr>
          <p:cNvSpPr txBox="1"/>
          <p:nvPr/>
        </p:nvSpPr>
        <p:spPr>
          <a:xfrm>
            <a:off x="4273550" y="6376307"/>
            <a:ext cx="6403340" cy="363946"/>
          </a:xfrm>
          <a:prstGeom prst="rect">
            <a:avLst/>
          </a:prstGeom>
          <a:noFill/>
        </p:spPr>
        <p:txBody>
          <a:bodyPr wrap="square">
            <a:spAutoFit/>
          </a:bodyPr>
          <a:lstStyle/>
          <a:p>
            <a:r>
              <a:rPr lang="de-DE" dirty="0" err="1">
                <a:hlinkClick r:id="rId5">
                  <a:extLst>
                    <a:ext uri="{A12FA001-AC4F-418D-AE19-62706E023703}">
                      <ahyp:hlinkClr xmlns:ahyp="http://schemas.microsoft.com/office/drawing/2018/hyperlinkcolor" val="tx"/>
                    </a:ext>
                  </a:extLst>
                </a:hlinkClick>
              </a:rPr>
              <a:t>Introduction</a:t>
            </a:r>
            <a:r>
              <a:rPr lang="de-DE" dirty="0">
                <a:solidFill>
                  <a:srgbClr val="1682D8"/>
                </a:solidFill>
                <a:hlinkClick r:id="rId5">
                  <a:extLst>
                    <a:ext uri="{A12FA001-AC4F-418D-AE19-62706E023703}">
                      <ahyp:hlinkClr xmlns:ahyp="http://schemas.microsoft.com/office/drawing/2018/hyperlinkcolor" val="tx"/>
                    </a:ext>
                  </a:extLst>
                </a:hlinkClick>
              </a:rPr>
              <a:t> | </a:t>
            </a:r>
            <a:r>
              <a:rPr lang="en-DE" dirty="0">
                <a:solidFill>
                  <a:srgbClr val="1682D8"/>
                </a:solidFill>
                <a:hlinkClick r:id="rId5">
                  <a:extLst>
                    <a:ext uri="{A12FA001-AC4F-418D-AE19-62706E023703}">
                      <ahyp:hlinkClr xmlns:ahyp="http://schemas.microsoft.com/office/drawing/2018/hyperlinkcolor" val="tx"/>
                    </a:ext>
                  </a:extLst>
                </a:hlinkClick>
              </a:rPr>
              <a:t>🦜️🔗 </a:t>
            </a:r>
            <a:r>
              <a:rPr lang="de-DE" dirty="0" err="1">
                <a:hlinkClick r:id="rId5">
                  <a:extLst>
                    <a:ext uri="{A12FA001-AC4F-418D-AE19-62706E023703}">
                      <ahyp:hlinkClr xmlns:ahyp="http://schemas.microsoft.com/office/drawing/2018/hyperlinkcolor" val="tx"/>
                    </a:ext>
                  </a:extLst>
                </a:hlinkClick>
              </a:rPr>
              <a:t>Langchain</a:t>
            </a:r>
            <a:endParaRPr lang="en-DE" dirty="0"/>
          </a:p>
        </p:txBody>
      </p:sp>
    </p:spTree>
    <p:extLst>
      <p:ext uri="{BB962C8B-B14F-4D97-AF65-F5344CB8AC3E}">
        <p14:creationId xmlns:p14="http://schemas.microsoft.com/office/powerpoint/2010/main" val="24817279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1FD66E-8092-4032-246D-16201B89BE62}"/>
              </a:ext>
            </a:extLst>
          </p:cNvPr>
          <p:cNvSpPr>
            <a:spLocks noGrp="1"/>
          </p:cNvSpPr>
          <p:nvPr>
            <p:ph sz="quarter" idx="11"/>
          </p:nvPr>
        </p:nvSpPr>
        <p:spPr>
          <a:xfrm>
            <a:off x="274917" y="1438088"/>
            <a:ext cx="11642165" cy="2215991"/>
          </a:xfrm>
        </p:spPr>
        <p:txBody>
          <a:bodyPr/>
          <a:lstStyle/>
          <a:p>
            <a:r>
              <a:rPr lang="en-US" sz="2400" dirty="0"/>
              <a:t>SK is a framework to build agents</a:t>
            </a:r>
          </a:p>
          <a:p>
            <a:r>
              <a:rPr lang="en-US" sz="2400" dirty="0"/>
              <a:t>You can easily use LLM models for chat, create images and video so on.</a:t>
            </a:r>
          </a:p>
          <a:p>
            <a:r>
              <a:rPr lang="en-US" sz="2400" dirty="0"/>
              <a:t>Making automated Agents that automate business processes is hard?</a:t>
            </a:r>
          </a:p>
          <a:p>
            <a:r>
              <a:rPr lang="en-US" sz="2400" dirty="0"/>
              <a:t>You need a framework for such complex engineering tasks.</a:t>
            </a:r>
          </a:p>
          <a:p>
            <a:endParaRPr lang="en-US" dirty="0"/>
          </a:p>
        </p:txBody>
      </p:sp>
      <p:sp>
        <p:nvSpPr>
          <p:cNvPr id="3" name="Title 2">
            <a:extLst>
              <a:ext uri="{FF2B5EF4-FFF2-40B4-BE49-F238E27FC236}">
                <a16:creationId xmlns:a16="http://schemas.microsoft.com/office/drawing/2014/main" id="{80780A2C-7FAD-42CB-43FC-5A00DD65E5F4}"/>
              </a:ext>
            </a:extLst>
          </p:cNvPr>
          <p:cNvSpPr>
            <a:spLocks noGrp="1"/>
          </p:cNvSpPr>
          <p:nvPr>
            <p:ph type="title"/>
          </p:nvPr>
        </p:nvSpPr>
        <p:spPr/>
        <p:txBody>
          <a:bodyPr/>
          <a:lstStyle/>
          <a:p>
            <a:r>
              <a:rPr lang="en-US" dirty="0"/>
              <a:t>Why to use SK?</a:t>
            </a:r>
          </a:p>
        </p:txBody>
      </p:sp>
    </p:spTree>
    <p:extLst>
      <p:ext uri="{BB962C8B-B14F-4D97-AF65-F5344CB8AC3E}">
        <p14:creationId xmlns:p14="http://schemas.microsoft.com/office/powerpoint/2010/main" val="10927450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555EB9-4079-BB45-9943-3033F137688D}"/>
              </a:ext>
            </a:extLst>
          </p:cNvPr>
          <p:cNvSpPr>
            <a:spLocks noGrp="1"/>
          </p:cNvSpPr>
          <p:nvPr>
            <p:ph type="title"/>
          </p:nvPr>
        </p:nvSpPr>
        <p:spPr/>
        <p:txBody>
          <a:bodyPr/>
          <a:lstStyle/>
          <a:p>
            <a:r>
              <a:rPr lang="en-US" dirty="0"/>
              <a:t>Architecture of the “Smart” application</a:t>
            </a:r>
          </a:p>
        </p:txBody>
      </p:sp>
      <p:pic>
        <p:nvPicPr>
          <p:cNvPr id="1026" name="Picture 2" descr="The kernel is at the center of everything in Semantic Kernel">
            <a:extLst>
              <a:ext uri="{FF2B5EF4-FFF2-40B4-BE49-F238E27FC236}">
                <a16:creationId xmlns:a16="http://schemas.microsoft.com/office/drawing/2014/main" id="{95163497-21E5-B69A-3790-56044E99B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888" y="1644319"/>
            <a:ext cx="9749051" cy="4590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0036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7BEE76-E418-9D9A-675D-1178B5DF924C}"/>
              </a:ext>
            </a:extLst>
          </p:cNvPr>
          <p:cNvSpPr>
            <a:spLocks noGrp="1"/>
          </p:cNvSpPr>
          <p:nvPr>
            <p:ph type="title"/>
          </p:nvPr>
        </p:nvSpPr>
        <p:spPr>
          <a:xfrm>
            <a:off x="898208" y="370840"/>
            <a:ext cx="6510337" cy="553998"/>
          </a:xfrm>
        </p:spPr>
        <p:txBody>
          <a:bodyPr/>
          <a:lstStyle/>
          <a:p>
            <a:r>
              <a:rPr lang="en-US" dirty="0"/>
              <a:t>AI Plugins</a:t>
            </a:r>
            <a:endParaRPr lang="en-DE" dirty="0"/>
          </a:p>
        </p:txBody>
      </p:sp>
      <p:sp>
        <p:nvSpPr>
          <p:cNvPr id="6" name="TextBox 5">
            <a:extLst>
              <a:ext uri="{FF2B5EF4-FFF2-40B4-BE49-F238E27FC236}">
                <a16:creationId xmlns:a16="http://schemas.microsoft.com/office/drawing/2014/main" id="{5316DD3F-D13A-5E71-108B-01E1DD9AE525}"/>
              </a:ext>
            </a:extLst>
          </p:cNvPr>
          <p:cNvSpPr txBox="1"/>
          <p:nvPr/>
        </p:nvSpPr>
        <p:spPr>
          <a:xfrm>
            <a:off x="480060" y="6376307"/>
            <a:ext cx="6812280" cy="363946"/>
          </a:xfrm>
          <a:prstGeom prst="rect">
            <a:avLst/>
          </a:prstGeom>
          <a:noFill/>
        </p:spPr>
        <p:txBody>
          <a:bodyPr wrap="square">
            <a:spAutoFit/>
          </a:bodyPr>
          <a:lstStyle/>
          <a:p>
            <a:r>
              <a:rPr lang="de-DE" b="0" i="0" u="sng" dirty="0" err="1">
                <a:effectLst/>
                <a:latin typeface="Segoe UI" panose="020B0502040204020203" pitchFamily="34" charset="0"/>
                <a:hlinkClick r:id="rId2">
                  <a:extLst>
                    <a:ext uri="{A12FA001-AC4F-418D-AE19-62706E023703}">
                      <ahyp:hlinkClr xmlns:ahyp="http://schemas.microsoft.com/office/drawing/2018/hyperlinkcolor" val="tx"/>
                    </a:ext>
                  </a:extLst>
                </a:hlinkClick>
              </a:rPr>
              <a:t>OpenAI</a:t>
            </a:r>
            <a:r>
              <a:rPr lang="de-DE" b="0" i="0" u="sng" dirty="0">
                <a:effectLst/>
                <a:latin typeface="Segoe UI" panose="020B0502040204020203" pitchFamily="34" charset="0"/>
                <a:hlinkClick r:id="rId2">
                  <a:extLst>
                    <a:ext uri="{A12FA001-AC4F-418D-AE19-62706E023703}">
                      <ahyp:hlinkClr xmlns:ahyp="http://schemas.microsoft.com/office/drawing/2018/hyperlinkcolor" val="tx"/>
                    </a:ext>
                  </a:extLst>
                </a:hlinkClick>
              </a:rPr>
              <a:t> </a:t>
            </a:r>
            <a:r>
              <a:rPr lang="de-DE" b="0" i="0" u="sng" dirty="0" err="1">
                <a:effectLst/>
                <a:latin typeface="Segoe UI" panose="020B0502040204020203" pitchFamily="34" charset="0"/>
                <a:hlinkClick r:id="rId2">
                  <a:extLst>
                    <a:ext uri="{A12FA001-AC4F-418D-AE19-62706E023703}">
                      <ahyp:hlinkClr xmlns:ahyp="http://schemas.microsoft.com/office/drawing/2018/hyperlinkcolor" val="tx"/>
                    </a:ext>
                  </a:extLst>
                </a:hlinkClick>
              </a:rPr>
              <a:t>plugin</a:t>
            </a:r>
            <a:r>
              <a:rPr lang="de-DE" b="0" i="0" u="sng" dirty="0">
                <a:effectLst/>
                <a:latin typeface="Segoe UI" panose="020B0502040204020203" pitchFamily="34" charset="0"/>
                <a:hlinkClick r:id="rId2">
                  <a:extLst>
                    <a:ext uri="{A12FA001-AC4F-418D-AE19-62706E023703}">
                      <ahyp:hlinkClr xmlns:ahyp="http://schemas.microsoft.com/office/drawing/2018/hyperlinkcolor" val="tx"/>
                    </a:ext>
                  </a:extLst>
                </a:hlinkClick>
              </a:rPr>
              <a:t> </a:t>
            </a:r>
            <a:r>
              <a:rPr lang="de-DE" b="0" i="0" u="sng" dirty="0" err="1">
                <a:effectLst/>
                <a:latin typeface="Segoe UI" panose="020B0502040204020203" pitchFamily="34" charset="0"/>
                <a:hlinkClick r:id="rId2">
                  <a:extLst>
                    <a:ext uri="{A12FA001-AC4F-418D-AE19-62706E023703}">
                      <ahyp:hlinkClr xmlns:ahyp="http://schemas.microsoft.com/office/drawing/2018/hyperlinkcolor" val="tx"/>
                    </a:ext>
                  </a:extLst>
                </a:hlinkClick>
              </a:rPr>
              <a:t>specification</a:t>
            </a:r>
            <a:endParaRPr lang="en-DE" dirty="0"/>
          </a:p>
        </p:txBody>
      </p:sp>
      <p:pic>
        <p:nvPicPr>
          <p:cNvPr id="2050" name="Picture 2" descr="Semantic Kernel can orchestrate AI plugins from any provider">
            <a:extLst>
              <a:ext uri="{FF2B5EF4-FFF2-40B4-BE49-F238E27FC236}">
                <a16:creationId xmlns:a16="http://schemas.microsoft.com/office/drawing/2014/main" id="{195736AD-4CA4-0C1D-B0BF-60720EE6C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0" y="1783080"/>
            <a:ext cx="7380635" cy="29724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F4EE02-CF78-0152-8D4F-747C04803B60}"/>
              </a:ext>
            </a:extLst>
          </p:cNvPr>
          <p:cNvSpPr txBox="1"/>
          <p:nvPr/>
        </p:nvSpPr>
        <p:spPr>
          <a:xfrm>
            <a:off x="9677400" y="1475303"/>
            <a:ext cx="1595120" cy="553998"/>
          </a:xfrm>
          <a:prstGeom prst="rect">
            <a:avLst/>
          </a:prstGeom>
          <a:noFill/>
        </p:spPr>
        <p:txBody>
          <a:bodyPr wrap="square" lIns="0" tIns="0" rIns="0" bIns="0" rtlCol="0">
            <a:spAutoFit/>
          </a:bodyPr>
          <a:lstStyle/>
          <a:p>
            <a:pPr algn="ctr"/>
            <a:r>
              <a:rPr lang="en-US" sz="1800" dirty="0"/>
              <a:t>Your SK application</a:t>
            </a:r>
            <a:endParaRPr lang="en-DE" sz="1800" dirty="0" err="1"/>
          </a:p>
        </p:txBody>
      </p:sp>
      <p:sp>
        <p:nvSpPr>
          <p:cNvPr id="8" name="Rectangle 7">
            <a:extLst>
              <a:ext uri="{FF2B5EF4-FFF2-40B4-BE49-F238E27FC236}">
                <a16:creationId xmlns:a16="http://schemas.microsoft.com/office/drawing/2014/main" id="{EC40DA41-8D3C-6D45-77DD-40D677C288FF}"/>
              </a:ext>
            </a:extLst>
          </p:cNvPr>
          <p:cNvSpPr/>
          <p:nvPr/>
        </p:nvSpPr>
        <p:spPr bwMode="auto">
          <a:xfrm>
            <a:off x="9362440" y="1193800"/>
            <a:ext cx="2260600" cy="39522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E" sz="2000" dirty="0" err="1">
              <a:solidFill>
                <a:schemeClr val="bg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08BC227A-565E-E1B4-27DD-B42E242986C3}"/>
              </a:ext>
            </a:extLst>
          </p:cNvPr>
          <p:cNvSpPr txBox="1"/>
          <p:nvPr/>
        </p:nvSpPr>
        <p:spPr>
          <a:xfrm>
            <a:off x="-1363980" y="2697234"/>
            <a:ext cx="6812280" cy="635559"/>
          </a:xfrm>
          <a:prstGeom prst="rect">
            <a:avLst/>
          </a:prstGeom>
          <a:noFill/>
        </p:spPr>
        <p:txBody>
          <a:bodyPr wrap="square">
            <a:spAutoFit/>
          </a:bodyPr>
          <a:lstStyle/>
          <a:p>
            <a:pPr algn="ctr"/>
            <a:r>
              <a:rPr lang="en-US" b="0" i="0" dirty="0">
                <a:effectLst/>
                <a:latin typeface="Segoe UI" panose="020B0502040204020203" pitchFamily="34" charset="0"/>
              </a:rPr>
              <a:t>a plugin is a group of functions </a:t>
            </a:r>
          </a:p>
          <a:p>
            <a:pPr algn="ctr"/>
            <a:r>
              <a:rPr lang="en-US" b="0" i="0" dirty="0">
                <a:effectLst/>
                <a:latin typeface="Segoe UI" panose="020B0502040204020203" pitchFamily="34" charset="0"/>
              </a:rPr>
              <a:t>that can be exposed to AI applications </a:t>
            </a:r>
            <a:endParaRPr lang="en-DE" dirty="0"/>
          </a:p>
        </p:txBody>
      </p:sp>
    </p:spTree>
    <p:extLst>
      <p:ext uri="{BB962C8B-B14F-4D97-AF65-F5344CB8AC3E}">
        <p14:creationId xmlns:p14="http://schemas.microsoft.com/office/powerpoint/2010/main" val="1104046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ppt_x"/>
                                          </p:val>
                                        </p:tav>
                                        <p:tav tm="100000">
                                          <p:val>
                                            <p:strVal val="#ppt_x"/>
                                          </p:val>
                                        </p:tav>
                                      </p:tavLst>
                                    </p:anim>
                                    <p:anim calcmode="lin" valueType="num">
                                      <p:cBhvr additive="base">
                                        <p:cTn id="1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the earth from space&#10;&#10;Description automatically generated">
            <a:extLst>
              <a:ext uri="{FF2B5EF4-FFF2-40B4-BE49-F238E27FC236}">
                <a16:creationId xmlns:a16="http://schemas.microsoft.com/office/drawing/2014/main" id="{4D2BCB3A-682A-AEC6-64BA-AD3DF816C183}"/>
              </a:ext>
            </a:extLst>
          </p:cNvPr>
          <p:cNvPicPr>
            <a:picLocks noChangeAspect="1"/>
          </p:cNvPicPr>
          <p:nvPr/>
        </p:nvPicPr>
        <p:blipFill rotWithShape="1">
          <a:blip r:embed="rId2"/>
          <a:srcRect t="-139" b="32381"/>
          <a:stretch/>
        </p:blipFill>
        <p:spPr>
          <a:xfrm>
            <a:off x="-887" y="1349828"/>
            <a:ext cx="12193773" cy="5508171"/>
          </a:xfrm>
          <a:prstGeom prst="rect">
            <a:avLst/>
          </a:prstGeom>
        </p:spPr>
      </p:pic>
      <p:sp>
        <p:nvSpPr>
          <p:cNvPr id="6" name="Rectangle 5">
            <a:extLst>
              <a:ext uri="{FF2B5EF4-FFF2-40B4-BE49-F238E27FC236}">
                <a16:creationId xmlns:a16="http://schemas.microsoft.com/office/drawing/2014/main" id="{3B8EBCB4-1E8C-84F7-163D-AF0BA2A94623}"/>
              </a:ext>
              <a:ext uri="{C183D7F6-B498-43B3-948B-1728B52AA6E4}">
                <adec:decorative xmlns:adec="http://schemas.microsoft.com/office/drawing/2017/decorative" val="1"/>
              </a:ext>
            </a:extLst>
          </p:cNvPr>
          <p:cNvSpPr/>
          <p:nvPr/>
        </p:nvSpPr>
        <p:spPr bwMode="auto">
          <a:xfrm>
            <a:off x="0" y="1351960"/>
            <a:ext cx="12192000" cy="5522686"/>
          </a:xfrm>
          <a:prstGeom prst="rect">
            <a:avLst/>
          </a:prstGeom>
          <a:gradFill>
            <a:gsLst>
              <a:gs pos="4000">
                <a:schemeClr val="bg1"/>
              </a:gs>
              <a:gs pos="52000">
                <a:schemeClr val="bg1">
                  <a:alpha val="70000"/>
                </a:schemeClr>
              </a:gs>
              <a:gs pos="100000">
                <a:schemeClr val="bg1">
                  <a:alpha val="3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Title 2">
            <a:extLst>
              <a:ext uri="{FF2B5EF4-FFF2-40B4-BE49-F238E27FC236}">
                <a16:creationId xmlns:a16="http://schemas.microsoft.com/office/drawing/2014/main" id="{6E720EF9-3AB7-BA12-190C-7A1D25A8B51F}"/>
              </a:ext>
            </a:extLst>
          </p:cNvPr>
          <p:cNvSpPr txBox="1">
            <a:spLocks/>
          </p:cNvSpPr>
          <p:nvPr/>
        </p:nvSpPr>
        <p:spPr>
          <a:xfrm>
            <a:off x="3379726" y="603619"/>
            <a:ext cx="5432577" cy="1268039"/>
          </a:xfrm>
          <a:prstGeom prst="rect">
            <a:avLst/>
          </a:prstGeom>
          <a:solidFill>
            <a:schemeClr val="bg1">
              <a:alpha val="65000"/>
            </a:schemeClr>
          </a:solidFill>
          <a:ln>
            <a:noFill/>
            <a:prstDash/>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068736" rtl="0" eaLnBrk="1" fontAlgn="auto" latinLnBrk="0" hangingPunct="1">
              <a:lnSpc>
                <a:spcPct val="100000"/>
              </a:lnSpc>
              <a:spcBef>
                <a:spcPct val="20000"/>
              </a:spcBef>
              <a:spcAft>
                <a:spcPts val="0"/>
              </a:spcAft>
              <a:buClrTx/>
              <a:buSzPct val="90000"/>
              <a:buFontTx/>
              <a:buNone/>
              <a:tabLst/>
              <a:defRPr/>
            </a:pPr>
            <a:r>
              <a:rPr kumimoji="0" lang="de-DE" sz="4400" b="0" i="0" u="none" strike="noStrike" kern="1200" cap="none" spc="-15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Software V2</a:t>
            </a:r>
          </a:p>
          <a:p>
            <a:pPr marL="0" marR="0" lvl="0" indent="0" algn="ctr" defTabSz="1068736" rtl="0" eaLnBrk="1" fontAlgn="auto" latinLnBrk="0" hangingPunct="1">
              <a:lnSpc>
                <a:spcPct val="100000"/>
              </a:lnSpc>
              <a:spcBef>
                <a:spcPct val="20000"/>
              </a:spcBef>
              <a:spcAft>
                <a:spcPts val="0"/>
              </a:spcAft>
              <a:buClrTx/>
              <a:buSzPct val="90000"/>
              <a:buFontTx/>
              <a:buNone/>
              <a:tabLst/>
              <a:defRPr/>
            </a:pPr>
            <a:r>
              <a:rPr kumimoji="0" lang="de-DE" sz="3200" b="0" i="0" u="none" strike="noStrike" kern="1200" cap="none" spc="-15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The new Generation </a:t>
            </a:r>
            <a:r>
              <a:rPr kumimoji="0" lang="de-DE" sz="3200" b="0" i="0" u="none" strike="noStrike" kern="1200" cap="none" spc="-150" normalizeH="0" baseline="0" noProof="0" dirty="0" err="1">
                <a:ln>
                  <a:noFill/>
                </a:ln>
                <a:gradFill>
                  <a:gsLst>
                    <a:gs pos="1250">
                      <a:srgbClr val="FFFFFF"/>
                    </a:gs>
                    <a:gs pos="100000">
                      <a:srgbClr val="FFFFFF"/>
                    </a:gs>
                  </a:gsLst>
                  <a:lin ang="5400000" scaled="0"/>
                </a:gradFill>
                <a:effectLst/>
                <a:uLnTx/>
                <a:uFillTx/>
                <a:latin typeface="Segoe UI Semibold"/>
                <a:ea typeface="+mn-ea"/>
                <a:cs typeface="Segoe UI" pitchFamily="34" charset="0"/>
              </a:rPr>
              <a:t>of</a:t>
            </a:r>
            <a:r>
              <a:rPr kumimoji="0" lang="de-DE" sz="3200" b="0" i="0" u="none" strike="noStrike" kern="1200" cap="none" spc="-15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rPr>
              <a:t> Software</a:t>
            </a:r>
            <a:endParaRPr kumimoji="0" lang="de-DE" sz="3200" b="0" i="0" u="none" strike="noStrike" kern="1200" cap="none" spc="-10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8" name="Trust &amp; Security">
            <a:extLst>
              <a:ext uri="{FF2B5EF4-FFF2-40B4-BE49-F238E27FC236}">
                <a16:creationId xmlns:a16="http://schemas.microsoft.com/office/drawing/2014/main" id="{A4AFEEE8-7502-DA64-904E-95DBE4276385}"/>
              </a:ext>
            </a:extLst>
          </p:cNvPr>
          <p:cNvSpPr/>
          <p:nvPr/>
        </p:nvSpPr>
        <p:spPr>
          <a:xfrm>
            <a:off x="7325485" y="2385460"/>
            <a:ext cx="2412007" cy="332399"/>
          </a:xfrm>
          <a:prstGeom prst="rect">
            <a:avLst/>
          </a:prstGeom>
          <a:ln w="15875">
            <a:noFill/>
          </a:ln>
        </p:spPr>
        <p:txBody>
          <a:bodyPr wrap="none" lIns="0" tIns="0" rIns="0" bIns="0" anchor="ctr">
            <a:spAutoFit/>
          </a:bodyPr>
          <a:lstStyle/>
          <a:p>
            <a:pPr marL="0" marR="0" lvl="0" indent="0" algn="ctr" defTabSz="244116" rtl="0" eaLnBrk="1" fontAlgn="auto" latinLnBrk="0" hangingPunct="1">
              <a:lnSpc>
                <a:spcPct val="90000"/>
              </a:lnSpc>
              <a:spcBef>
                <a:spcPts val="1222"/>
              </a:spcBef>
              <a:spcAft>
                <a:spcPts val="0"/>
              </a:spcAft>
              <a:buClrTx/>
              <a:buSzTx/>
              <a:buFontTx/>
              <a:buNone/>
              <a:tabLst/>
              <a:defRPr/>
            </a:pPr>
            <a:r>
              <a:rPr kumimoji="0" lang="en-US" sz="2400" b="0" i="0" u="none" strike="noStrike" kern="1200" cap="none" spc="0" normalizeH="0" baseline="0" noProof="0" dirty="0">
                <a:ln>
                  <a:noFill/>
                </a:ln>
                <a:gradFill>
                  <a:gsLst>
                    <a:gs pos="6796">
                      <a:srgbClr val="FFFFFF"/>
                    </a:gs>
                    <a:gs pos="22330">
                      <a:srgbClr val="FFFFFF"/>
                    </a:gs>
                  </a:gsLst>
                  <a:lin ang="5400000" scaled="1"/>
                </a:gradFill>
                <a:effectLst/>
                <a:uLnTx/>
                <a:uFillTx/>
                <a:latin typeface="Segoe UI Semibold"/>
                <a:ea typeface="+mn-ea"/>
                <a:cs typeface="+mn-cs"/>
              </a:rPr>
              <a:t>“After tomorrow”</a:t>
            </a:r>
          </a:p>
        </p:txBody>
      </p:sp>
      <p:sp>
        <p:nvSpPr>
          <p:cNvPr id="9" name="Trust &amp; Security">
            <a:extLst>
              <a:ext uri="{FF2B5EF4-FFF2-40B4-BE49-F238E27FC236}">
                <a16:creationId xmlns:a16="http://schemas.microsoft.com/office/drawing/2014/main" id="{D11C9898-8328-7112-D7F5-323C046FBE23}"/>
              </a:ext>
            </a:extLst>
          </p:cNvPr>
          <p:cNvSpPr/>
          <p:nvPr/>
        </p:nvSpPr>
        <p:spPr>
          <a:xfrm>
            <a:off x="5208992" y="3169233"/>
            <a:ext cx="1698158" cy="332399"/>
          </a:xfrm>
          <a:prstGeom prst="rect">
            <a:avLst/>
          </a:prstGeom>
        </p:spPr>
        <p:txBody>
          <a:bodyPr wrap="none" lIns="0" tIns="0" rIns="0" bIns="0" anchor="ctr">
            <a:spAutoFit/>
          </a:bodyPr>
          <a:lstStyle/>
          <a:p>
            <a:pPr marL="0" marR="0" lvl="0" indent="0" algn="ctr" defTabSz="244116" rtl="0" eaLnBrk="1" fontAlgn="auto" latinLnBrk="0" hangingPunct="1">
              <a:lnSpc>
                <a:spcPct val="90000"/>
              </a:lnSpc>
              <a:spcBef>
                <a:spcPts val="1222"/>
              </a:spcBef>
              <a:spcAft>
                <a:spcPts val="0"/>
              </a:spcAft>
              <a:buClrTx/>
              <a:buSzTx/>
              <a:buFontTx/>
              <a:buNone/>
              <a:tabLst/>
              <a:defRPr/>
            </a:pPr>
            <a:r>
              <a:rPr kumimoji="0" lang="en-US" sz="2400" b="0" i="0" u="none" strike="noStrike" kern="1200" cap="none" spc="0" normalizeH="0" baseline="0" noProof="0" dirty="0">
                <a:ln>
                  <a:noFill/>
                </a:ln>
                <a:gradFill>
                  <a:gsLst>
                    <a:gs pos="6796">
                      <a:srgbClr val="FFFFFF"/>
                    </a:gs>
                    <a:gs pos="22330">
                      <a:srgbClr val="FFFFFF"/>
                    </a:gs>
                  </a:gsLst>
                  <a:lin ang="5400000" scaled="1"/>
                </a:gradFill>
                <a:effectLst/>
                <a:uLnTx/>
                <a:uFillTx/>
                <a:latin typeface="Segoe UI Semibold"/>
                <a:ea typeface="+mn-ea"/>
                <a:cs typeface="+mn-cs"/>
              </a:rPr>
              <a:t>“Tomorrow”</a:t>
            </a:r>
          </a:p>
        </p:txBody>
      </p:sp>
      <p:sp>
        <p:nvSpPr>
          <p:cNvPr id="10" name="Trust &amp; Security">
            <a:extLst>
              <a:ext uri="{FF2B5EF4-FFF2-40B4-BE49-F238E27FC236}">
                <a16:creationId xmlns:a16="http://schemas.microsoft.com/office/drawing/2014/main" id="{52A316CC-03C8-345D-0930-4768A46A1D24}"/>
              </a:ext>
            </a:extLst>
          </p:cNvPr>
          <p:cNvSpPr/>
          <p:nvPr/>
        </p:nvSpPr>
        <p:spPr>
          <a:xfrm>
            <a:off x="3229330" y="3953006"/>
            <a:ext cx="827727" cy="332399"/>
          </a:xfrm>
          <a:prstGeom prst="rect">
            <a:avLst/>
          </a:prstGeom>
        </p:spPr>
        <p:txBody>
          <a:bodyPr wrap="none" lIns="0" tIns="0" rIns="0" bIns="0" anchor="ctr">
            <a:spAutoFit/>
          </a:bodyPr>
          <a:lstStyle/>
          <a:p>
            <a:pPr marL="0" marR="0" lvl="0" indent="0" algn="ctr" defTabSz="244116" rtl="0" eaLnBrk="1" fontAlgn="auto" latinLnBrk="0" hangingPunct="1">
              <a:lnSpc>
                <a:spcPct val="90000"/>
              </a:lnSpc>
              <a:spcBef>
                <a:spcPts val="1222"/>
              </a:spcBef>
              <a:spcAft>
                <a:spcPts val="0"/>
              </a:spcAft>
              <a:buClrTx/>
              <a:buSzTx/>
              <a:buFontTx/>
              <a:buNone/>
              <a:tabLst/>
              <a:defRPr/>
            </a:pPr>
            <a:r>
              <a:rPr kumimoji="0" lang="en-US" sz="2400" b="0" i="0" u="none" strike="noStrike" kern="1200" cap="none" spc="0" normalizeH="0" baseline="0" noProof="0" dirty="0">
                <a:ln>
                  <a:noFill/>
                </a:ln>
                <a:gradFill>
                  <a:gsLst>
                    <a:gs pos="6796">
                      <a:srgbClr val="FFFFFF"/>
                    </a:gs>
                    <a:gs pos="22330">
                      <a:srgbClr val="FFFFFF"/>
                    </a:gs>
                  </a:gsLst>
                  <a:lin ang="5400000" scaled="1"/>
                </a:gradFill>
                <a:effectLst/>
                <a:uLnTx/>
                <a:uFillTx/>
                <a:latin typeface="Segoe UI Semibold"/>
                <a:ea typeface="+mn-ea"/>
                <a:cs typeface="+mn-cs"/>
              </a:rPr>
              <a:t>Today</a:t>
            </a:r>
          </a:p>
        </p:txBody>
      </p:sp>
      <p:sp>
        <p:nvSpPr>
          <p:cNvPr id="11" name="TextBox 10">
            <a:extLst>
              <a:ext uri="{FF2B5EF4-FFF2-40B4-BE49-F238E27FC236}">
                <a16:creationId xmlns:a16="http://schemas.microsoft.com/office/drawing/2014/main" id="{AE1AEDBE-9A69-DFAA-523D-B8A36F4CF8D3}"/>
              </a:ext>
            </a:extLst>
          </p:cNvPr>
          <p:cNvSpPr txBox="1"/>
          <p:nvPr/>
        </p:nvSpPr>
        <p:spPr>
          <a:xfrm>
            <a:off x="7541628" y="3399714"/>
            <a:ext cx="1979709" cy="49244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t>Quantum Computing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t>Software</a:t>
            </a:r>
          </a:p>
        </p:txBody>
      </p:sp>
      <p:sp>
        <p:nvSpPr>
          <p:cNvPr id="12" name="TextBox 11">
            <a:extLst>
              <a:ext uri="{FF2B5EF4-FFF2-40B4-BE49-F238E27FC236}">
                <a16:creationId xmlns:a16="http://schemas.microsoft.com/office/drawing/2014/main" id="{3289D750-3734-8BA5-4721-6213135C99AE}"/>
              </a:ext>
            </a:extLst>
          </p:cNvPr>
          <p:cNvSpPr txBox="1"/>
          <p:nvPr/>
        </p:nvSpPr>
        <p:spPr>
          <a:xfrm>
            <a:off x="4762141" y="4133916"/>
            <a:ext cx="2591863" cy="492443"/>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t>AI &amp; Large Language Model</a:t>
            </a:r>
            <a:br>
              <a:rPr kumimoji="0" lang="en-US" sz="16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t>Integration</a:t>
            </a:r>
          </a:p>
        </p:txBody>
      </p:sp>
      <p:sp>
        <p:nvSpPr>
          <p:cNvPr id="13" name="TextBox 12">
            <a:extLst>
              <a:ext uri="{FF2B5EF4-FFF2-40B4-BE49-F238E27FC236}">
                <a16:creationId xmlns:a16="http://schemas.microsoft.com/office/drawing/2014/main" id="{C72D58FA-AB3D-6431-6F6A-C9E367355D3E}"/>
              </a:ext>
            </a:extLst>
          </p:cNvPr>
          <p:cNvSpPr txBox="1"/>
          <p:nvPr/>
        </p:nvSpPr>
        <p:spPr>
          <a:xfrm>
            <a:off x="2475475" y="4988311"/>
            <a:ext cx="2335448" cy="24622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rPr>
              <a:t>Syntax Driven Languages</a:t>
            </a:r>
            <a:endParaRPr kumimoji="0" lang="en-US" sz="14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Semibold"/>
              <a:ea typeface="+mn-ea"/>
              <a:cs typeface="+mn-cs"/>
            </a:endParaRPr>
          </a:p>
        </p:txBody>
      </p:sp>
      <p:grpSp>
        <p:nvGrpSpPr>
          <p:cNvPr id="14" name="Group 13" descr="Represents the future of Azure capabilities">
            <a:extLst>
              <a:ext uri="{FF2B5EF4-FFF2-40B4-BE49-F238E27FC236}">
                <a16:creationId xmlns:a16="http://schemas.microsoft.com/office/drawing/2014/main" id="{DB388936-3130-73FD-45CF-39328C56D60B}"/>
              </a:ext>
            </a:extLst>
          </p:cNvPr>
          <p:cNvGrpSpPr/>
          <p:nvPr/>
        </p:nvGrpSpPr>
        <p:grpSpPr>
          <a:xfrm>
            <a:off x="2933700" y="2688788"/>
            <a:ext cx="6442561" cy="2064187"/>
            <a:chOff x="2933700" y="2688788"/>
            <a:chExt cx="6442561" cy="2064187"/>
          </a:xfrm>
        </p:grpSpPr>
        <p:cxnSp>
          <p:nvCxnSpPr>
            <p:cNvPr id="15" name="Straight Connector 14">
              <a:extLst>
                <a:ext uri="{FF2B5EF4-FFF2-40B4-BE49-F238E27FC236}">
                  <a16:creationId xmlns:a16="http://schemas.microsoft.com/office/drawing/2014/main" id="{2815C952-0FC8-59B8-E6E9-58904CBBE84E}"/>
                </a:ext>
              </a:extLst>
            </p:cNvPr>
            <p:cNvCxnSpPr>
              <a:cxnSpLocks/>
            </p:cNvCxnSpPr>
            <p:nvPr/>
          </p:nvCxnSpPr>
          <p:spPr>
            <a:xfrm flipH="1">
              <a:off x="2933700" y="2716632"/>
              <a:ext cx="6442561" cy="2036343"/>
            </a:xfrm>
            <a:prstGeom prst="line">
              <a:avLst/>
            </a:prstGeom>
            <a:ln w="19050">
              <a:gradFill flip="none" rotWithShape="1">
                <a:gsLst>
                  <a:gs pos="0">
                    <a:schemeClr val="accent1"/>
                  </a:gs>
                  <a:gs pos="53000">
                    <a:schemeClr val="accent2"/>
                  </a:gs>
                  <a:gs pos="100000">
                    <a:schemeClr val="accent2">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28">
              <a:extLst>
                <a:ext uri="{FF2B5EF4-FFF2-40B4-BE49-F238E27FC236}">
                  <a16:creationId xmlns:a16="http://schemas.microsoft.com/office/drawing/2014/main" id="{AE87F10E-3195-60B2-72B4-8DB058188B0E}"/>
                </a:ext>
              </a:extLst>
            </p:cNvPr>
            <p:cNvSpPr/>
            <p:nvPr/>
          </p:nvSpPr>
          <p:spPr bwMode="auto">
            <a:xfrm rot="7177564">
              <a:off x="9272198" y="2688788"/>
              <a:ext cx="93286" cy="93286"/>
            </a:xfrm>
            <a:custGeom>
              <a:avLst/>
              <a:gdLst>
                <a:gd name="connsiteX0" fmla="*/ 0 w 667657"/>
                <a:gd name="connsiteY0" fmla="*/ 0 h 667657"/>
                <a:gd name="connsiteX1" fmla="*/ 667657 w 667657"/>
                <a:gd name="connsiteY1" fmla="*/ 0 h 667657"/>
                <a:gd name="connsiteX2" fmla="*/ 667657 w 667657"/>
                <a:gd name="connsiteY2" fmla="*/ 667657 h 667657"/>
                <a:gd name="connsiteX3" fmla="*/ 0 w 667657"/>
                <a:gd name="connsiteY3" fmla="*/ 667657 h 667657"/>
                <a:gd name="connsiteX4" fmla="*/ 0 w 667657"/>
                <a:gd name="connsiteY4" fmla="*/ 0 h 667657"/>
                <a:gd name="connsiteX0" fmla="*/ 667657 w 759097"/>
                <a:gd name="connsiteY0" fmla="*/ 667657 h 759097"/>
                <a:gd name="connsiteX1" fmla="*/ 0 w 759097"/>
                <a:gd name="connsiteY1" fmla="*/ 667657 h 759097"/>
                <a:gd name="connsiteX2" fmla="*/ 0 w 759097"/>
                <a:gd name="connsiteY2" fmla="*/ 0 h 759097"/>
                <a:gd name="connsiteX3" fmla="*/ 667657 w 759097"/>
                <a:gd name="connsiteY3" fmla="*/ 0 h 759097"/>
                <a:gd name="connsiteX4" fmla="*/ 759097 w 759097"/>
                <a:gd name="connsiteY4" fmla="*/ 759097 h 759097"/>
                <a:gd name="connsiteX0" fmla="*/ 667657 w 667657"/>
                <a:gd name="connsiteY0" fmla="*/ 667657 h 667657"/>
                <a:gd name="connsiteX1" fmla="*/ 0 w 667657"/>
                <a:gd name="connsiteY1" fmla="*/ 667657 h 667657"/>
                <a:gd name="connsiteX2" fmla="*/ 0 w 667657"/>
                <a:gd name="connsiteY2" fmla="*/ 0 h 667657"/>
                <a:gd name="connsiteX3" fmla="*/ 667657 w 667657"/>
                <a:gd name="connsiteY3" fmla="*/ 0 h 667657"/>
                <a:gd name="connsiteX0" fmla="*/ 0 w 667657"/>
                <a:gd name="connsiteY0" fmla="*/ 667657 h 667657"/>
                <a:gd name="connsiteX1" fmla="*/ 0 w 667657"/>
                <a:gd name="connsiteY1" fmla="*/ 0 h 667657"/>
                <a:gd name="connsiteX2" fmla="*/ 667657 w 667657"/>
                <a:gd name="connsiteY2" fmla="*/ 0 h 667657"/>
              </a:gdLst>
              <a:ahLst/>
              <a:cxnLst>
                <a:cxn ang="0">
                  <a:pos x="connsiteX0" y="connsiteY0"/>
                </a:cxn>
                <a:cxn ang="0">
                  <a:pos x="connsiteX1" y="connsiteY1"/>
                </a:cxn>
                <a:cxn ang="0">
                  <a:pos x="connsiteX2" y="connsiteY2"/>
                </a:cxn>
              </a:cxnLst>
              <a:rect l="l" t="t" r="r" b="b"/>
              <a:pathLst>
                <a:path w="667657" h="667657">
                  <a:moveTo>
                    <a:pt x="0" y="667657"/>
                  </a:moveTo>
                  <a:lnTo>
                    <a:pt x="0" y="0"/>
                  </a:lnTo>
                  <a:lnTo>
                    <a:pt x="667657" y="0"/>
                  </a:lnTo>
                </a:path>
              </a:pathLst>
            </a:custGeom>
            <a:ln w="19050">
              <a:gradFill flip="none" rotWithShape="1">
                <a:gsLst>
                  <a:gs pos="0">
                    <a:schemeClr val="accent1"/>
                  </a:gs>
                  <a:gs pos="100000">
                    <a:schemeClr val="accent1"/>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00383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4.07407E-6 L 0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300"/>
                                  </p:stCondLst>
                                  <p:childTnLst>
                                    <p:animMotion origin="layout" path="M 4.16667E-7 -7.40741E-7 L 4.16667E-7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5E-6 -2.59259E-6 L 5E-6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2.08333E-6 -2.96296E-6 L 2.08333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200"/>
                                  </p:stCondLst>
                                  <p:childTnLst>
                                    <p:animMotion origin="layout" path="M 1.875E-6 1.11111E-6 L 1.875E-6 0.01551 " pathEditMode="relative" rAng="0" ptsTypes="AA">
                                      <p:cBhvr>
                                        <p:cTn id="29" dur="500" spd="-100000" fill="hold"/>
                                        <p:tgtEl>
                                          <p:spTgt spid="13"/>
                                        </p:tgtEl>
                                        <p:attrNameLst>
                                          <p:attrName>ppt_x</p:attrName>
                                          <p:attrName>ppt_y</p:attrName>
                                        </p:attrNameLst>
                                      </p:cBhvr>
                                      <p:rCtr x="0" y="764"/>
                                    </p:animMotion>
                                  </p:childTnLst>
                                </p:cTn>
                              </p:par>
                              <p:par>
                                <p:cTn id="30" presetID="10" presetClass="entr" presetSubtype="0" fill="hold" grpId="0" nodeType="withEffect">
                                  <p:stCondLst>
                                    <p:cond delay="4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400"/>
                                  </p:stCondLst>
                                  <p:childTnLst>
                                    <p:animMotion origin="layout" path="M 5E-6 2.59259E-6 L 5E-6 0.01551 " pathEditMode="relative" rAng="0" ptsTypes="AA">
                                      <p:cBhvr>
                                        <p:cTn id="34" dur="500" spd="-100000" fill="hold"/>
                                        <p:tgtEl>
                                          <p:spTgt spid="12"/>
                                        </p:tgtEl>
                                        <p:attrNameLst>
                                          <p:attrName>ppt_x</p:attrName>
                                          <p:attrName>ppt_y</p:attrName>
                                        </p:attrNameLst>
                                      </p:cBhvr>
                                      <p:rCtr x="0" y="764"/>
                                    </p:animMotion>
                                  </p:childTnLst>
                                </p:cTn>
                              </p:par>
                              <p:par>
                                <p:cTn id="35" presetID="10" presetClass="entr" presetSubtype="0" fill="hold" grpId="0" nodeType="withEffect">
                                  <p:stCondLst>
                                    <p:cond delay="6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grpId="1" nodeType="withEffect">
                                  <p:stCondLst>
                                    <p:cond delay="600"/>
                                  </p:stCondLst>
                                  <p:childTnLst>
                                    <p:animMotion origin="layout" path="M 4.16667E-7 -2.96296E-6 L 4.16667E-7 0.01551 " pathEditMode="relative" rAng="0" ptsTypes="AA">
                                      <p:cBhvr>
                                        <p:cTn id="39" dur="500" spd="-100000" fill="hold"/>
                                        <p:tgtEl>
                                          <p:spTgt spid="11"/>
                                        </p:tgtEl>
                                        <p:attrNameLst>
                                          <p:attrName>ppt_x</p:attrName>
                                          <p:attrName>ppt_y</p:attrName>
                                        </p:attrNameLst>
                                      </p:cBhvr>
                                      <p:rCtr x="0" y="764"/>
                                    </p:animMotion>
                                  </p:childTnLst>
                                </p:cTn>
                              </p:par>
                              <p:par>
                                <p:cTn id="40" presetID="22" presetClass="entr" presetSubtype="8" fill="hold" nodeType="withEffect">
                                  <p:stCondLst>
                                    <p:cond delay="60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p:bldP spid="9" grpId="1"/>
      <p:bldP spid="10" grpId="0"/>
      <p:bldP spid="10" grpId="1"/>
      <p:bldP spid="11" grpId="0"/>
      <p:bldP spid="11" grpId="1"/>
      <p:bldP spid="12" grpId="0"/>
      <p:bldP spid="12" grpId="1"/>
      <p:bldP spid="13" grpId="0"/>
      <p:bldP spid="1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0C5BB9-E3DC-CA2B-C418-8BEE5D296793}"/>
              </a:ext>
            </a:extLst>
          </p:cNvPr>
          <p:cNvSpPr>
            <a:spLocks noGrp="1"/>
          </p:cNvSpPr>
          <p:nvPr>
            <p:ph sz="quarter" idx="11"/>
          </p:nvPr>
        </p:nvSpPr>
        <p:spPr>
          <a:xfrm>
            <a:off x="274917" y="1438088"/>
            <a:ext cx="11642165" cy="947952"/>
          </a:xfrm>
        </p:spPr>
        <p:txBody>
          <a:bodyPr/>
          <a:lstStyle/>
          <a:p>
            <a:r>
              <a:rPr lang="en-US" dirty="0"/>
              <a:t>Native Functions (C#, Python, JAVA, ??)</a:t>
            </a:r>
          </a:p>
          <a:p>
            <a:r>
              <a:rPr lang="en-US" dirty="0"/>
              <a:t>Prompts (Semantic Functions)</a:t>
            </a:r>
          </a:p>
        </p:txBody>
      </p:sp>
      <p:sp>
        <p:nvSpPr>
          <p:cNvPr id="3" name="Title 2">
            <a:extLst>
              <a:ext uri="{FF2B5EF4-FFF2-40B4-BE49-F238E27FC236}">
                <a16:creationId xmlns:a16="http://schemas.microsoft.com/office/drawing/2014/main" id="{4B86ABF6-247D-D3BF-4E0B-FF21C37D3F89}"/>
              </a:ext>
            </a:extLst>
          </p:cNvPr>
          <p:cNvSpPr>
            <a:spLocks noGrp="1"/>
          </p:cNvSpPr>
          <p:nvPr>
            <p:ph type="title"/>
          </p:nvPr>
        </p:nvSpPr>
        <p:spPr/>
        <p:txBody>
          <a:bodyPr/>
          <a:lstStyle/>
          <a:p>
            <a:r>
              <a:rPr lang="en-US" dirty="0"/>
              <a:t>The Knowledge is inside Plugins</a:t>
            </a:r>
          </a:p>
        </p:txBody>
      </p:sp>
      <p:pic>
        <p:nvPicPr>
          <p:cNvPr id="7" name="Picture 6">
            <a:extLst>
              <a:ext uri="{FF2B5EF4-FFF2-40B4-BE49-F238E27FC236}">
                <a16:creationId xmlns:a16="http://schemas.microsoft.com/office/drawing/2014/main" id="{9E02B8E0-1BE5-48FF-4A99-F91574143A3C}"/>
              </a:ext>
            </a:extLst>
          </p:cNvPr>
          <p:cNvPicPr>
            <a:picLocks noChangeAspect="1"/>
          </p:cNvPicPr>
          <p:nvPr/>
        </p:nvPicPr>
        <p:blipFill>
          <a:blip r:embed="rId2"/>
          <a:stretch>
            <a:fillRect/>
          </a:stretch>
        </p:blipFill>
        <p:spPr>
          <a:xfrm>
            <a:off x="3773299" y="3280296"/>
            <a:ext cx="4645401" cy="2656481"/>
          </a:xfrm>
          <a:prstGeom prst="rect">
            <a:avLst/>
          </a:prstGeom>
        </p:spPr>
      </p:pic>
      <p:sp>
        <p:nvSpPr>
          <p:cNvPr id="8" name="Rectangle 7">
            <a:extLst>
              <a:ext uri="{FF2B5EF4-FFF2-40B4-BE49-F238E27FC236}">
                <a16:creationId xmlns:a16="http://schemas.microsoft.com/office/drawing/2014/main" id="{FF65AC51-2B65-4BDC-42E9-4596A94C776B}"/>
              </a:ext>
            </a:extLst>
          </p:cNvPr>
          <p:cNvSpPr/>
          <p:nvPr/>
        </p:nvSpPr>
        <p:spPr bwMode="auto">
          <a:xfrm>
            <a:off x="5302155" y="4394579"/>
            <a:ext cx="1317009" cy="1173708"/>
          </a:xfrm>
          <a:prstGeom prst="rect">
            <a:avLst/>
          </a:prstGeom>
          <a:solidFill>
            <a:schemeClr val="accent5">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6672977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716E7-E8E6-5541-3679-1ABA882E2D32}"/>
              </a:ext>
            </a:extLst>
          </p:cNvPr>
          <p:cNvSpPr>
            <a:spLocks noGrp="1"/>
          </p:cNvSpPr>
          <p:nvPr>
            <p:ph type="title"/>
          </p:nvPr>
        </p:nvSpPr>
        <p:spPr>
          <a:xfrm>
            <a:off x="174719" y="183488"/>
            <a:ext cx="4044632" cy="492443"/>
          </a:xfrm>
        </p:spPr>
        <p:txBody>
          <a:bodyPr/>
          <a:lstStyle/>
          <a:p>
            <a:r>
              <a:rPr lang="en-US" sz="3200" dirty="0"/>
              <a:t>NATIVE FUNCTIONS</a:t>
            </a:r>
            <a:endParaRPr lang="en-DE" sz="3200" dirty="0"/>
          </a:p>
        </p:txBody>
      </p:sp>
      <p:sp>
        <p:nvSpPr>
          <p:cNvPr id="2" name="TextBox 1">
            <a:extLst>
              <a:ext uri="{FF2B5EF4-FFF2-40B4-BE49-F238E27FC236}">
                <a16:creationId xmlns:a16="http://schemas.microsoft.com/office/drawing/2014/main" id="{3A13CDD5-BEB2-6C26-6D44-19EF7B91CC0F}"/>
              </a:ext>
            </a:extLst>
          </p:cNvPr>
          <p:cNvSpPr txBox="1"/>
          <p:nvPr/>
        </p:nvSpPr>
        <p:spPr>
          <a:xfrm>
            <a:off x="-1000164" y="3013501"/>
            <a:ext cx="6095170" cy="707886"/>
          </a:xfrm>
          <a:prstGeom prst="rect">
            <a:avLst/>
          </a:prstGeom>
          <a:noFill/>
        </p:spPr>
        <p:txBody>
          <a:bodyPr wrap="square">
            <a:spAutoFit/>
          </a:bodyPr>
          <a:lstStyle/>
          <a:p>
            <a:pPr algn="ctr"/>
            <a:r>
              <a:rPr lang="en-US" sz="2000" dirty="0"/>
              <a:t>A native function is a function </a:t>
            </a:r>
          </a:p>
          <a:p>
            <a:pPr algn="ctr"/>
            <a:r>
              <a:rPr lang="en-US" sz="2000" dirty="0"/>
              <a:t>defined by the code</a:t>
            </a:r>
            <a:endParaRPr lang="en-DE" sz="2000" dirty="0"/>
          </a:p>
        </p:txBody>
      </p:sp>
      <p:sp>
        <p:nvSpPr>
          <p:cNvPr id="3" name="TextBox 2">
            <a:extLst>
              <a:ext uri="{FF2B5EF4-FFF2-40B4-BE49-F238E27FC236}">
                <a16:creationId xmlns:a16="http://schemas.microsoft.com/office/drawing/2014/main" id="{58D68151-7129-C3A4-BFA0-92C252CCAE75}"/>
              </a:ext>
            </a:extLst>
          </p:cNvPr>
          <p:cNvSpPr txBox="1"/>
          <p:nvPr/>
        </p:nvSpPr>
        <p:spPr>
          <a:xfrm>
            <a:off x="4135120" y="2690336"/>
            <a:ext cx="8016240" cy="1477328"/>
          </a:xfrm>
          <a:prstGeom prst="rect">
            <a:avLst/>
          </a:prstGeom>
          <a:solidFill>
            <a:schemeClr val="tx2"/>
          </a:solidFill>
        </p:spPr>
        <p:txBody>
          <a:bodyPr wrap="square">
            <a:spAutoFit/>
          </a:bodyPr>
          <a:lstStyle/>
          <a:p>
            <a:r>
              <a:rPr lang="en-US" sz="1800" dirty="0">
                <a:solidFill>
                  <a:srgbClr val="000000"/>
                </a:solidFill>
                <a:latin typeface="Cascadia Mono" panose="020B0609020000020004" pitchFamily="49" charset="0"/>
              </a:rPr>
              <a:t>   [</a:t>
            </a:r>
            <a:r>
              <a:rPr lang="en-US" sz="1800" dirty="0">
                <a:solidFill>
                  <a:schemeClr val="accent5">
                    <a:lumMod val="75000"/>
                  </a:schemeClr>
                </a:solidFill>
                <a:latin typeface="Cascadia Mono" panose="020B0609020000020004" pitchFamily="49" charset="0"/>
              </a:rPr>
              <a:t>SKFunction, Description</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"Gets the UTC current time."</a:t>
            </a:r>
            <a:r>
              <a:rPr lang="en-US" sz="1800" dirty="0">
                <a:solidFill>
                  <a:srgbClr val="000000"/>
                </a:solidFill>
                <a:latin typeface="Cascadia Mono" panose="020B0609020000020004" pitchFamily="49" charset="0"/>
              </a:rPr>
              <a:t>)]</a:t>
            </a:r>
          </a:p>
          <a:p>
            <a:r>
              <a:rPr lang="de-DE" sz="1800" dirty="0">
                <a:solidFill>
                  <a:srgbClr val="000000"/>
                </a:solidFill>
                <a:latin typeface="Cascadia Mono" panose="020B0609020000020004" pitchFamily="49" charset="0"/>
              </a:rPr>
              <a:t>   </a:t>
            </a:r>
            <a:r>
              <a:rPr lang="de-DE" sz="1800" dirty="0" err="1">
                <a:solidFill>
                  <a:srgbClr val="0000FF"/>
                </a:solidFill>
                <a:latin typeface="Cascadia Mono" panose="020B0609020000020004" pitchFamily="49" charset="0"/>
              </a:rPr>
              <a:t>public</a:t>
            </a:r>
            <a:r>
              <a:rPr lang="de-DE" sz="1800" dirty="0">
                <a:solidFill>
                  <a:srgbClr val="000000"/>
                </a:solidFill>
                <a:latin typeface="Cascadia Mono" panose="020B0609020000020004" pitchFamily="49" charset="0"/>
              </a:rPr>
              <a:t> </a:t>
            </a:r>
            <a:r>
              <a:rPr lang="de-DE" sz="1800" dirty="0" err="1">
                <a:solidFill>
                  <a:srgbClr val="0000FF"/>
                </a:solidFill>
                <a:latin typeface="Cascadia Mono" panose="020B0609020000020004" pitchFamily="49" charset="0"/>
              </a:rPr>
              <a:t>string</a:t>
            </a:r>
            <a:r>
              <a:rPr lang="de-DE" sz="1800" dirty="0">
                <a:solidFill>
                  <a:srgbClr val="000000"/>
                </a:solidFill>
                <a:latin typeface="Cascadia Mono" panose="020B0609020000020004" pitchFamily="49" charset="0"/>
              </a:rPr>
              <a:t> </a:t>
            </a:r>
            <a:r>
              <a:rPr lang="de-DE" sz="1800" dirty="0" err="1">
                <a:solidFill>
                  <a:srgbClr val="000000"/>
                </a:solidFill>
                <a:latin typeface="Cascadia Mono" panose="020B0609020000020004" pitchFamily="49" charset="0"/>
              </a:rPr>
              <a:t>UtcNow</a:t>
            </a:r>
            <a:r>
              <a:rPr lang="de-DE" sz="1800" dirty="0">
                <a:solidFill>
                  <a:srgbClr val="000000"/>
                </a:solidFill>
                <a:latin typeface="Cascadia Mono" panose="020B0609020000020004" pitchFamily="49" charset="0"/>
              </a:rPr>
              <a:t>()</a:t>
            </a:r>
          </a:p>
          <a:p>
            <a:r>
              <a:rPr lang="en-DE" sz="1800" dirty="0">
                <a:solidFill>
                  <a:srgbClr val="000000"/>
                </a:solidFill>
                <a:latin typeface="Cascadia Mono" panose="020B0609020000020004" pitchFamily="49" charset="0"/>
              </a:rPr>
              <a:t>   {</a:t>
            </a:r>
          </a:p>
          <a:p>
            <a:r>
              <a:rPr lang="de-DE" sz="1800" dirty="0">
                <a:solidFill>
                  <a:srgbClr val="000000"/>
                </a:solidFill>
                <a:latin typeface="Cascadia Mono" panose="020B0609020000020004" pitchFamily="49" charset="0"/>
              </a:rPr>
              <a:t>       </a:t>
            </a:r>
            <a:r>
              <a:rPr lang="de-DE" sz="1800" dirty="0" err="1">
                <a:solidFill>
                  <a:srgbClr val="0000FF"/>
                </a:solidFill>
                <a:latin typeface="Cascadia Mono" panose="020B0609020000020004" pitchFamily="49" charset="0"/>
              </a:rPr>
              <a:t>return</a:t>
            </a:r>
            <a:r>
              <a:rPr lang="de-DE" sz="1800" dirty="0">
                <a:solidFill>
                  <a:srgbClr val="000000"/>
                </a:solidFill>
                <a:latin typeface="Cascadia Mono" panose="020B0609020000020004" pitchFamily="49" charset="0"/>
              </a:rPr>
              <a:t> </a:t>
            </a:r>
            <a:r>
              <a:rPr lang="de-DE" sz="1800" dirty="0" err="1">
                <a:solidFill>
                  <a:srgbClr val="000000"/>
                </a:solidFill>
                <a:latin typeface="Cascadia Mono" panose="020B0609020000020004" pitchFamily="49" charset="0"/>
              </a:rPr>
              <a:t>DateTime.UtcNow.ToString</a:t>
            </a:r>
            <a:r>
              <a:rPr lang="de-DE" sz="1800" dirty="0">
                <a:solidFill>
                  <a:srgbClr val="000000"/>
                </a:solidFill>
                <a:latin typeface="Cascadia Mono" panose="020B0609020000020004" pitchFamily="49" charset="0"/>
              </a:rPr>
              <a:t>();</a:t>
            </a:r>
          </a:p>
          <a:p>
            <a:r>
              <a:rPr lang="en-DE" sz="1800" dirty="0">
                <a:solidFill>
                  <a:srgbClr val="000000"/>
                </a:solidFill>
                <a:latin typeface="Cascadia Mono" panose="020B0609020000020004" pitchFamily="49" charset="0"/>
              </a:rPr>
              <a:t>   }</a:t>
            </a:r>
            <a:endParaRPr lang="en-DE" dirty="0"/>
          </a:p>
        </p:txBody>
      </p:sp>
    </p:spTree>
    <p:extLst>
      <p:ext uri="{BB962C8B-B14F-4D97-AF65-F5344CB8AC3E}">
        <p14:creationId xmlns:p14="http://schemas.microsoft.com/office/powerpoint/2010/main" val="1595276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716E7-E8E6-5541-3679-1ABA882E2D32}"/>
              </a:ext>
            </a:extLst>
          </p:cNvPr>
          <p:cNvSpPr>
            <a:spLocks noGrp="1"/>
          </p:cNvSpPr>
          <p:nvPr>
            <p:ph type="title"/>
          </p:nvPr>
        </p:nvSpPr>
        <p:spPr>
          <a:xfrm>
            <a:off x="187978" y="352041"/>
            <a:ext cx="4044632" cy="800219"/>
          </a:xfrm>
        </p:spPr>
        <p:txBody>
          <a:bodyPr/>
          <a:lstStyle/>
          <a:p>
            <a:r>
              <a:rPr lang="en-US" sz="2800" dirty="0"/>
              <a:t>PROMPTS</a:t>
            </a:r>
            <a:br>
              <a:rPr lang="en-US" sz="2800" dirty="0"/>
            </a:br>
            <a:r>
              <a:rPr lang="en-US" sz="2400" dirty="0"/>
              <a:t>(</a:t>
            </a:r>
            <a:r>
              <a:rPr lang="en-US" sz="1800" dirty="0"/>
              <a:t>SEMANTIC FUNCTIONS)</a:t>
            </a:r>
            <a:endParaRPr lang="en-DE" sz="2000" dirty="0"/>
          </a:p>
        </p:txBody>
      </p:sp>
      <p:sp>
        <p:nvSpPr>
          <p:cNvPr id="2" name="TextBox 1">
            <a:extLst>
              <a:ext uri="{FF2B5EF4-FFF2-40B4-BE49-F238E27FC236}">
                <a16:creationId xmlns:a16="http://schemas.microsoft.com/office/drawing/2014/main" id="{2D0006F8-71D0-7C82-30C9-769DDA19FCD9}"/>
              </a:ext>
            </a:extLst>
          </p:cNvPr>
          <p:cNvSpPr txBox="1"/>
          <p:nvPr/>
        </p:nvSpPr>
        <p:spPr>
          <a:xfrm>
            <a:off x="-974764" y="2925044"/>
            <a:ext cx="6095170" cy="707886"/>
          </a:xfrm>
          <a:prstGeom prst="rect">
            <a:avLst/>
          </a:prstGeom>
          <a:noFill/>
        </p:spPr>
        <p:txBody>
          <a:bodyPr wrap="square">
            <a:spAutoFit/>
          </a:bodyPr>
          <a:lstStyle/>
          <a:p>
            <a:pPr algn="ctr"/>
            <a:r>
              <a:rPr lang="en-US" sz="2000" dirty="0"/>
              <a:t>A semantic function is a function </a:t>
            </a:r>
          </a:p>
          <a:p>
            <a:pPr algn="ctr"/>
            <a:r>
              <a:rPr lang="en-US" sz="2000" dirty="0"/>
              <a:t>defined by the LLM prompt</a:t>
            </a:r>
            <a:endParaRPr lang="en-DE" sz="2000" dirty="0"/>
          </a:p>
        </p:txBody>
      </p:sp>
      <p:sp>
        <p:nvSpPr>
          <p:cNvPr id="7" name="TextBox 6">
            <a:extLst>
              <a:ext uri="{FF2B5EF4-FFF2-40B4-BE49-F238E27FC236}">
                <a16:creationId xmlns:a16="http://schemas.microsoft.com/office/drawing/2014/main" id="{124B5669-79EF-D5A5-89A0-51A02C4AC9EA}"/>
              </a:ext>
            </a:extLst>
          </p:cNvPr>
          <p:cNvSpPr txBox="1"/>
          <p:nvPr/>
        </p:nvSpPr>
        <p:spPr>
          <a:xfrm>
            <a:off x="5378785" y="1200288"/>
            <a:ext cx="5789481" cy="1323439"/>
          </a:xfrm>
          <a:prstGeom prst="rect">
            <a:avLst/>
          </a:prstGeom>
          <a:noFill/>
          <a:ln>
            <a:solidFill>
              <a:schemeClr val="tx2">
                <a:lumMod val="50000"/>
              </a:schemeClr>
            </a:solidFill>
          </a:ln>
        </p:spPr>
        <p:txBody>
          <a:bodyPr wrap="square">
            <a:spAutoFit/>
          </a:bodyPr>
          <a:lstStyle>
            <a:defPPr>
              <a:defRPr lang="en-US"/>
            </a:defPPr>
          </a:lstStyle>
          <a:p>
            <a:r>
              <a:rPr lang="en-DE" sz="2000" dirty="0"/>
              <a:t>string prompt = @"Bot: How can I help you?</a:t>
            </a:r>
          </a:p>
          <a:p>
            <a:r>
              <a:rPr lang="en-DE" sz="2000" dirty="0"/>
              <a:t>User: {{$input}}</a:t>
            </a:r>
          </a:p>
          <a:p>
            <a:r>
              <a:rPr lang="en-DE" sz="2000" dirty="0"/>
              <a:t>---------------------------------------------</a:t>
            </a:r>
          </a:p>
          <a:p>
            <a:r>
              <a:rPr lang="en-DE" sz="2000" dirty="0"/>
              <a:t>The intent of the user in 5 words or less: ";</a:t>
            </a:r>
          </a:p>
        </p:txBody>
      </p:sp>
      <p:sp>
        <p:nvSpPr>
          <p:cNvPr id="9" name="TextBox 8">
            <a:extLst>
              <a:ext uri="{FF2B5EF4-FFF2-40B4-BE49-F238E27FC236}">
                <a16:creationId xmlns:a16="http://schemas.microsoft.com/office/drawing/2014/main" id="{3F5C865D-A74E-B763-D110-45DD3F4F58CB}"/>
              </a:ext>
            </a:extLst>
          </p:cNvPr>
          <p:cNvSpPr txBox="1"/>
          <p:nvPr/>
        </p:nvSpPr>
        <p:spPr>
          <a:xfrm>
            <a:off x="5378785" y="3296801"/>
            <a:ext cx="5789481" cy="3477875"/>
          </a:xfrm>
          <a:prstGeom prst="rect">
            <a:avLst/>
          </a:prstGeom>
          <a:noFill/>
          <a:ln>
            <a:solidFill>
              <a:schemeClr val="tx2">
                <a:lumMod val="50000"/>
              </a:schemeClr>
            </a:solidFill>
          </a:ln>
        </p:spPr>
        <p:txBody>
          <a:bodyPr wrap="square">
            <a:spAutoFit/>
          </a:bodyPr>
          <a:lstStyle/>
          <a:p>
            <a:r>
              <a:rPr lang="en-DE" sz="2000" dirty="0"/>
              <a:t>Plugins</a:t>
            </a:r>
          </a:p>
          <a:p>
            <a:r>
              <a:rPr lang="en-DE" sz="2000" dirty="0"/>
              <a:t>│</a:t>
            </a:r>
          </a:p>
          <a:p>
            <a:r>
              <a:rPr lang="en-DE" sz="2000" dirty="0"/>
              <a:t>│─── Plugin</a:t>
            </a:r>
            <a:r>
              <a:rPr lang="en-US" sz="2000" dirty="0"/>
              <a:t>1</a:t>
            </a:r>
            <a:endParaRPr lang="en-DE" sz="2000" dirty="0"/>
          </a:p>
          <a:p>
            <a:r>
              <a:rPr lang="en-US" sz="2000" dirty="0"/>
              <a:t>    </a:t>
            </a:r>
            <a:r>
              <a:rPr lang="en-DE" sz="2000" dirty="0"/>
              <a:t> │</a:t>
            </a:r>
          </a:p>
          <a:p>
            <a:r>
              <a:rPr lang="en-DE" sz="2000" dirty="0"/>
              <a:t> </a:t>
            </a:r>
            <a:r>
              <a:rPr lang="en-US" sz="2000" dirty="0"/>
              <a:t>    </a:t>
            </a:r>
            <a:r>
              <a:rPr lang="en-DE" sz="2000" dirty="0"/>
              <a:t>│─── </a:t>
            </a:r>
            <a:r>
              <a:rPr lang="en-US" sz="2000" dirty="0"/>
              <a:t>Function11</a:t>
            </a:r>
          </a:p>
          <a:p>
            <a:r>
              <a:rPr lang="en-US" sz="2000" dirty="0"/>
              <a:t>     </a:t>
            </a:r>
            <a:r>
              <a:rPr lang="en-DE" sz="2000" dirty="0"/>
              <a:t>│─── </a:t>
            </a:r>
            <a:r>
              <a:rPr lang="en-US" sz="2000" dirty="0"/>
              <a:t>Function12</a:t>
            </a:r>
          </a:p>
          <a:p>
            <a:endParaRPr lang="en-US" sz="2000" dirty="0"/>
          </a:p>
          <a:p>
            <a:r>
              <a:rPr lang="en-DE" sz="2000" dirty="0"/>
              <a:t>└─── Plugin</a:t>
            </a:r>
            <a:r>
              <a:rPr lang="en-US" sz="2000" dirty="0"/>
              <a:t>2</a:t>
            </a:r>
            <a:endParaRPr lang="en-DE" sz="2000" dirty="0"/>
          </a:p>
          <a:p>
            <a:r>
              <a:rPr lang="en-DE" sz="2000" dirty="0"/>
              <a:t>     │</a:t>
            </a:r>
          </a:p>
          <a:p>
            <a:r>
              <a:rPr lang="en-DE" sz="2000" dirty="0"/>
              <a:t> </a:t>
            </a:r>
            <a:r>
              <a:rPr lang="en-US" sz="2000" dirty="0"/>
              <a:t>    </a:t>
            </a:r>
            <a:r>
              <a:rPr lang="en-DE" sz="2000" dirty="0"/>
              <a:t>│─── </a:t>
            </a:r>
            <a:r>
              <a:rPr lang="en-US" sz="2000" dirty="0"/>
              <a:t>Function21</a:t>
            </a:r>
          </a:p>
          <a:p>
            <a:r>
              <a:rPr lang="en-US" sz="2000" dirty="0"/>
              <a:t>     </a:t>
            </a:r>
            <a:r>
              <a:rPr lang="en-DE" sz="2000" dirty="0"/>
              <a:t>│─── </a:t>
            </a:r>
            <a:r>
              <a:rPr lang="en-US" sz="2000" dirty="0"/>
              <a:t>Function22</a:t>
            </a:r>
            <a:endParaRPr lang="en-DE" sz="2000" dirty="0"/>
          </a:p>
        </p:txBody>
      </p:sp>
      <p:sp>
        <p:nvSpPr>
          <p:cNvPr id="10" name="Speech Bubble: Rectangle 9">
            <a:extLst>
              <a:ext uri="{FF2B5EF4-FFF2-40B4-BE49-F238E27FC236}">
                <a16:creationId xmlns:a16="http://schemas.microsoft.com/office/drawing/2014/main" id="{F634562E-5E2E-0828-8C3F-F7F7DC0AD207}"/>
              </a:ext>
            </a:extLst>
          </p:cNvPr>
          <p:cNvSpPr/>
          <p:nvPr/>
        </p:nvSpPr>
        <p:spPr bwMode="auto">
          <a:xfrm>
            <a:off x="4232610" y="167077"/>
            <a:ext cx="2292350" cy="552450"/>
          </a:xfrm>
          <a:prstGeom prst="wedgeRectCallout">
            <a:avLst>
              <a:gd name="adj1" fmla="val 44798"/>
              <a:gd name="adj2" fmla="val 144109"/>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Inline Functions</a:t>
            </a:r>
            <a:endParaRPr lang="en-DE" sz="2000" dirty="0" err="1">
              <a:solidFill>
                <a:schemeClr val="tx1"/>
              </a:soli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8E8C2BB5-AE0E-1F01-1490-BDE2BA29A6BB}"/>
              </a:ext>
            </a:extLst>
          </p:cNvPr>
          <p:cNvSpPr/>
          <p:nvPr/>
        </p:nvSpPr>
        <p:spPr bwMode="auto">
          <a:xfrm>
            <a:off x="9134295" y="5917367"/>
            <a:ext cx="2292350" cy="552450"/>
          </a:xfrm>
          <a:prstGeom prst="wedgeRectCallout">
            <a:avLst>
              <a:gd name="adj1" fmla="val -82183"/>
              <a:gd name="adj2" fmla="val -56351"/>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In-file Functions</a:t>
            </a:r>
            <a:endParaRPr lang="en-DE" sz="2000" dirty="0" err="1">
              <a:solidFill>
                <a:schemeClr val="tx1"/>
              </a:solidFill>
              <a:ea typeface="Segoe UI" pitchFamily="34" charset="0"/>
              <a:cs typeface="Segoe UI" pitchFamily="34" charset="0"/>
            </a:endParaRPr>
          </a:p>
        </p:txBody>
      </p:sp>
      <p:sp>
        <p:nvSpPr>
          <p:cNvPr id="3" name="Speech Bubble: Rectangle 2">
            <a:extLst>
              <a:ext uri="{FF2B5EF4-FFF2-40B4-BE49-F238E27FC236}">
                <a16:creationId xmlns:a16="http://schemas.microsoft.com/office/drawing/2014/main" id="{85FC9AB1-E4E3-A292-7A8F-6269A6A8A7FC}"/>
              </a:ext>
            </a:extLst>
          </p:cNvPr>
          <p:cNvSpPr/>
          <p:nvPr/>
        </p:nvSpPr>
        <p:spPr bwMode="auto">
          <a:xfrm>
            <a:off x="9134295" y="3632930"/>
            <a:ext cx="2292350" cy="552450"/>
          </a:xfrm>
          <a:prstGeom prst="wedgeRectCallout">
            <a:avLst>
              <a:gd name="adj1" fmla="val -82183"/>
              <a:gd name="adj2" fmla="val -56351"/>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Add Ins</a:t>
            </a:r>
            <a:endParaRPr lang="en-DE" sz="20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202921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D4C66-EAC5-F9E6-5B89-EFCEA6284C9B}"/>
              </a:ext>
            </a:extLst>
          </p:cNvPr>
          <p:cNvSpPr>
            <a:spLocks noGrp="1"/>
          </p:cNvSpPr>
          <p:nvPr>
            <p:ph type="title"/>
          </p:nvPr>
        </p:nvSpPr>
        <p:spPr>
          <a:xfrm>
            <a:off x="1055688" y="888999"/>
            <a:ext cx="1438129" cy="553998"/>
          </a:xfrm>
        </p:spPr>
        <p:txBody>
          <a:bodyPr/>
          <a:lstStyle/>
          <a:p>
            <a:r>
              <a:rPr lang="en-US" dirty="0"/>
              <a:t>DEMO</a:t>
            </a:r>
          </a:p>
        </p:txBody>
      </p:sp>
      <p:sp>
        <p:nvSpPr>
          <p:cNvPr id="3" name="Title 1">
            <a:extLst>
              <a:ext uri="{FF2B5EF4-FFF2-40B4-BE49-F238E27FC236}">
                <a16:creationId xmlns:a16="http://schemas.microsoft.com/office/drawing/2014/main" id="{61B10D2E-765B-3F3D-2C49-1E66692823D6}"/>
              </a:ext>
            </a:extLst>
          </p:cNvPr>
          <p:cNvSpPr txBox="1">
            <a:spLocks/>
          </p:cNvSpPr>
          <p:nvPr/>
        </p:nvSpPr>
        <p:spPr>
          <a:xfrm>
            <a:off x="5059651" y="3202708"/>
            <a:ext cx="636342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Controlling the lighting system</a:t>
            </a:r>
          </a:p>
        </p:txBody>
      </p:sp>
    </p:spTree>
    <p:extLst>
      <p:ext uri="{BB962C8B-B14F-4D97-AF65-F5344CB8AC3E}">
        <p14:creationId xmlns:p14="http://schemas.microsoft.com/office/powerpoint/2010/main" val="17169318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9173EE-EF56-5994-B881-650FBD167194}"/>
              </a:ext>
            </a:extLst>
          </p:cNvPr>
          <p:cNvSpPr>
            <a:spLocks noGrp="1"/>
          </p:cNvSpPr>
          <p:nvPr>
            <p:ph sz="quarter" idx="11"/>
          </p:nvPr>
        </p:nvSpPr>
        <p:spPr>
          <a:xfrm>
            <a:off x="195404" y="1706444"/>
            <a:ext cx="11642165" cy="3964162"/>
          </a:xfrm>
        </p:spPr>
        <p:txBody>
          <a:bodyPr/>
          <a:lstStyle/>
          <a:p>
            <a:pPr>
              <a:buFont typeface="+mj-lt"/>
              <a:buAutoNum type="arabicPeriod"/>
            </a:pPr>
            <a:r>
              <a:rPr lang="en-DE" sz="3200" b="0" i="0" dirty="0">
                <a:effectLst/>
                <a:latin typeface="-apple-system"/>
              </a:rPr>
              <a:t> </a:t>
            </a:r>
            <a:r>
              <a:rPr lang="de-DE" sz="3200" b="0" i="0" u="sng" dirty="0" err="1">
                <a:effectLst/>
                <a:latin typeface="-apple-system"/>
                <a:hlinkClick r:id="rId2">
                  <a:extLst>
                    <a:ext uri="{A12FA001-AC4F-418D-AE19-62706E023703}">
                      <ahyp:hlinkClr xmlns:ahyp="http://schemas.microsoft.com/office/drawing/2018/hyperlinkcolor" val="tx"/>
                    </a:ext>
                  </a:extLst>
                </a:hlinkClick>
              </a:rPr>
              <a:t>Overview</a:t>
            </a:r>
            <a:r>
              <a:rPr lang="de-DE" sz="3200" b="0" i="0" u="sng" dirty="0">
                <a:effectLst/>
                <a:latin typeface="-apple-system"/>
                <a:hlinkClick r:id="rId2">
                  <a:extLst>
                    <a:ext uri="{A12FA001-AC4F-418D-AE19-62706E023703}">
                      <ahyp:hlinkClr xmlns:ahyp="http://schemas.microsoft.com/office/drawing/2018/hyperlinkcolor" val="tx"/>
                    </a:ext>
                  </a:extLst>
                </a:hlinkClick>
              </a:rPr>
              <a:t> </a:t>
            </a:r>
            <a:r>
              <a:rPr lang="de-DE" sz="3200" b="0" i="0" u="sng" dirty="0" err="1">
                <a:effectLst/>
                <a:latin typeface="-apple-system"/>
                <a:hlinkClick r:id="rId2">
                  <a:extLst>
                    <a:ext uri="{A12FA001-AC4F-418D-AE19-62706E023703}">
                      <ahyp:hlinkClr xmlns:ahyp="http://schemas.microsoft.com/office/drawing/2018/hyperlinkcolor" val="tx"/>
                    </a:ext>
                  </a:extLst>
                </a:hlinkClick>
              </a:rPr>
              <a:t>of</a:t>
            </a:r>
            <a:r>
              <a:rPr lang="de-DE" sz="3200" b="0" i="0" u="sng" dirty="0">
                <a:effectLst/>
                <a:latin typeface="-apple-system"/>
                <a:hlinkClick r:id="rId2">
                  <a:extLst>
                    <a:ext uri="{A12FA001-AC4F-418D-AE19-62706E023703}">
                      <ahyp:hlinkClr xmlns:ahyp="http://schemas.microsoft.com/office/drawing/2018/hyperlinkcolor" val="tx"/>
                    </a:ext>
                  </a:extLst>
                </a:hlinkClick>
              </a:rPr>
              <a:t> the </a:t>
            </a:r>
            <a:r>
              <a:rPr lang="de-DE" sz="3200" b="0" i="0" u="sng" dirty="0" err="1">
                <a:effectLst/>
                <a:latin typeface="-apple-system"/>
                <a:hlinkClick r:id="rId2">
                  <a:extLst>
                    <a:ext uri="{A12FA001-AC4F-418D-AE19-62706E023703}">
                      <ahyp:hlinkClr xmlns:ahyp="http://schemas.microsoft.com/office/drawing/2018/hyperlinkcolor" val="tx"/>
                    </a:ext>
                  </a:extLst>
                </a:hlinkClick>
              </a:rPr>
              <a:t>kernel</a:t>
            </a:r>
            <a:endParaRPr lang="de-DE" sz="3200" b="0" i="0" u="sng" dirty="0">
              <a:effectLst/>
              <a:latin typeface="-apple-system"/>
            </a:endParaRPr>
          </a:p>
          <a:p>
            <a:pPr>
              <a:buFont typeface="+mj-lt"/>
              <a:buAutoNum type="arabicPeriod"/>
            </a:pPr>
            <a:r>
              <a:rPr lang="en-DE" sz="3200" u="sng" dirty="0">
                <a:latin typeface="-apple-system"/>
              </a:rPr>
              <a:t> </a:t>
            </a:r>
            <a:r>
              <a:rPr lang="de-DE" sz="3200" u="sng" dirty="0" err="1">
                <a:latin typeface="-apple-system"/>
                <a:hlinkClick r:id="rId3">
                  <a:extLst>
                    <a:ext uri="{A12FA001-AC4F-418D-AE19-62706E023703}">
                      <ahyp:hlinkClr xmlns:ahyp="http://schemas.microsoft.com/office/drawing/2018/hyperlinkcolor" val="tx"/>
                    </a:ext>
                  </a:extLst>
                </a:hlinkClick>
              </a:rPr>
              <a:t>Creating</a:t>
            </a:r>
            <a:r>
              <a:rPr lang="de-DE" sz="3200" u="sng" dirty="0">
                <a:latin typeface="-apple-system"/>
                <a:hlinkClick r:id="rId3">
                  <a:extLst>
                    <a:ext uri="{A12FA001-AC4F-418D-AE19-62706E023703}">
                      <ahyp:hlinkClr xmlns:ahyp="http://schemas.microsoft.com/office/drawing/2018/hyperlinkcolor" val="tx"/>
                    </a:ext>
                  </a:extLst>
                </a:hlinkClick>
              </a:rPr>
              <a:t> native </a:t>
            </a:r>
            <a:r>
              <a:rPr lang="de-DE" sz="3200" u="sng" dirty="0" err="1">
                <a:latin typeface="-apple-system"/>
                <a:hlinkClick r:id="rId3">
                  <a:extLst>
                    <a:ext uri="{A12FA001-AC4F-418D-AE19-62706E023703}">
                      <ahyp:hlinkClr xmlns:ahyp="http://schemas.microsoft.com/office/drawing/2018/hyperlinkcolor" val="tx"/>
                    </a:ext>
                  </a:extLst>
                </a:hlinkClick>
              </a:rPr>
              <a:t>functions</a:t>
            </a:r>
            <a:endParaRPr lang="de-DE" sz="3200" u="sng" dirty="0">
              <a:latin typeface="-apple-system"/>
            </a:endParaRPr>
          </a:p>
          <a:p>
            <a:pPr>
              <a:buFont typeface="+mj-lt"/>
              <a:buAutoNum type="arabicPeriod"/>
            </a:pPr>
            <a:r>
              <a:rPr lang="en-DE" sz="3200" b="0" i="0" dirty="0">
                <a:effectLst/>
                <a:latin typeface="-apple-system"/>
              </a:rPr>
              <a:t> </a:t>
            </a:r>
            <a:r>
              <a:rPr lang="de-DE" sz="3200" u="sng" dirty="0" err="1">
                <a:latin typeface="-apple-system"/>
                <a:hlinkClick r:id="rId4">
                  <a:extLst>
                    <a:ext uri="{A12FA001-AC4F-418D-AE19-62706E023703}">
                      <ahyp:hlinkClr xmlns:ahyp="http://schemas.microsoft.com/office/drawing/2018/hyperlinkcolor" val="tx"/>
                    </a:ext>
                  </a:extLst>
                </a:hlinkClick>
              </a:rPr>
              <a:t>Creating</a:t>
            </a:r>
            <a:r>
              <a:rPr lang="de-DE" sz="3200" u="sng" dirty="0">
                <a:latin typeface="-apple-system"/>
                <a:hlinkClick r:id="rId4">
                  <a:extLst>
                    <a:ext uri="{A12FA001-AC4F-418D-AE19-62706E023703}">
                      <ahyp:hlinkClr xmlns:ahyp="http://schemas.microsoft.com/office/drawing/2018/hyperlinkcolor" val="tx"/>
                    </a:ext>
                  </a:extLst>
                </a:hlinkClick>
              </a:rPr>
              <a:t> </a:t>
            </a:r>
            <a:r>
              <a:rPr lang="de-DE" sz="3200" u="sng" dirty="0" err="1">
                <a:latin typeface="-apple-system"/>
                <a:hlinkClick r:id="rId4">
                  <a:extLst>
                    <a:ext uri="{A12FA001-AC4F-418D-AE19-62706E023703}">
                      <ahyp:hlinkClr xmlns:ahyp="http://schemas.microsoft.com/office/drawing/2018/hyperlinkcolor" val="tx"/>
                    </a:ext>
                  </a:extLst>
                </a:hlinkClick>
              </a:rPr>
              <a:t>semantic</a:t>
            </a:r>
            <a:r>
              <a:rPr lang="de-DE" sz="3200" u="sng" dirty="0">
                <a:latin typeface="-apple-system"/>
                <a:hlinkClick r:id="rId4">
                  <a:extLst>
                    <a:ext uri="{A12FA001-AC4F-418D-AE19-62706E023703}">
                      <ahyp:hlinkClr xmlns:ahyp="http://schemas.microsoft.com/office/drawing/2018/hyperlinkcolor" val="tx"/>
                    </a:ext>
                  </a:extLst>
                </a:hlinkClick>
              </a:rPr>
              <a:t> </a:t>
            </a:r>
            <a:r>
              <a:rPr lang="de-DE" sz="3200" b="0" i="0" u="sng" dirty="0" err="1">
                <a:effectLst/>
                <a:latin typeface="-apple-system"/>
                <a:hlinkClick r:id="rId4">
                  <a:extLst>
                    <a:ext uri="{A12FA001-AC4F-418D-AE19-62706E023703}">
                      <ahyp:hlinkClr xmlns:ahyp="http://schemas.microsoft.com/office/drawing/2018/hyperlinkcolor" val="tx"/>
                    </a:ext>
                  </a:extLst>
                </a:hlinkClick>
              </a:rPr>
              <a:t>functions</a:t>
            </a:r>
            <a:endParaRPr lang="de-DE" sz="3200" b="0" i="0" dirty="0">
              <a:effectLst/>
              <a:latin typeface="-apple-system"/>
            </a:endParaRPr>
          </a:p>
          <a:p>
            <a:pPr algn="l">
              <a:buFont typeface="+mj-lt"/>
              <a:buAutoNum type="arabicPeriod"/>
            </a:pPr>
            <a:r>
              <a:rPr lang="en-DE" sz="3200" b="0" i="0" dirty="0">
                <a:effectLst/>
                <a:latin typeface="-apple-system"/>
              </a:rPr>
              <a:t> </a:t>
            </a:r>
            <a:r>
              <a:rPr lang="de-DE" sz="3200" u="sng" dirty="0">
                <a:latin typeface="-apple-system"/>
                <a:hlinkClick r:id="rId5">
                  <a:extLst>
                    <a:ext uri="{A12FA001-AC4F-418D-AE19-62706E023703}">
                      <ahyp:hlinkClr xmlns:ahyp="http://schemas.microsoft.com/office/drawing/2018/hyperlinkcolor" val="tx"/>
                    </a:ext>
                  </a:extLst>
                </a:hlinkClick>
              </a:rPr>
              <a:t>Understanding AI </a:t>
            </a:r>
            <a:r>
              <a:rPr lang="de-DE" sz="3200" u="sng" dirty="0" err="1">
                <a:latin typeface="-apple-system"/>
                <a:hlinkClick r:id="rId5">
                  <a:extLst>
                    <a:ext uri="{A12FA001-AC4F-418D-AE19-62706E023703}">
                      <ahyp:hlinkClr xmlns:ahyp="http://schemas.microsoft.com/office/drawing/2018/hyperlinkcolor" val="tx"/>
                    </a:ext>
                  </a:extLst>
                </a:hlinkClick>
              </a:rPr>
              <a:t>plugins</a:t>
            </a:r>
            <a:endParaRPr lang="de-DE" sz="3200" u="sng" dirty="0">
              <a:latin typeface="-apple-system"/>
            </a:endParaRPr>
          </a:p>
          <a:p>
            <a:pPr algn="l">
              <a:buFont typeface="+mj-lt"/>
              <a:buAutoNum type="arabicPeriod"/>
            </a:pPr>
            <a:r>
              <a:rPr lang="de-DE" sz="3200" u="sng" dirty="0">
                <a:latin typeface="-apple-system"/>
              </a:rPr>
              <a:t>Planer </a:t>
            </a:r>
          </a:p>
          <a:p>
            <a:pPr algn="l">
              <a:buFont typeface="+mj-lt"/>
              <a:buAutoNum type="arabicPeriod"/>
            </a:pPr>
            <a:r>
              <a:rPr lang="de-DE" sz="3200" u="sng" dirty="0">
                <a:latin typeface="-apple-system"/>
                <a:hlinkClick r:id="rId6">
                  <a:extLst>
                    <a:ext uri="{A12FA001-AC4F-418D-AE19-62706E023703}">
                      <ahyp:hlinkClr xmlns:ahyp="http://schemas.microsoft.com/office/drawing/2018/hyperlinkcolor" val="tx"/>
                    </a:ext>
                  </a:extLst>
                </a:hlinkClick>
              </a:rPr>
              <a:t>Create and </a:t>
            </a:r>
            <a:r>
              <a:rPr lang="de-DE" sz="3200" u="sng" dirty="0" err="1">
                <a:latin typeface="-apple-system"/>
                <a:hlinkClick r:id="rId6">
                  <a:extLst>
                    <a:ext uri="{A12FA001-AC4F-418D-AE19-62706E023703}">
                      <ahyp:hlinkClr xmlns:ahyp="http://schemas.microsoft.com/office/drawing/2018/hyperlinkcolor" val="tx"/>
                    </a:ext>
                  </a:extLst>
                </a:hlinkClick>
              </a:rPr>
              <a:t>run</a:t>
            </a:r>
            <a:r>
              <a:rPr lang="de-DE" sz="3200" u="sng" dirty="0">
                <a:latin typeface="-apple-system"/>
                <a:hlinkClick r:id="rId6">
                  <a:extLst>
                    <a:ext uri="{A12FA001-AC4F-418D-AE19-62706E023703}">
                      <ahyp:hlinkClr xmlns:ahyp="http://schemas.microsoft.com/office/drawing/2018/hyperlinkcolor" val="tx"/>
                    </a:ext>
                  </a:extLst>
                </a:hlinkClick>
              </a:rPr>
              <a:t> a </a:t>
            </a:r>
            <a:r>
              <a:rPr lang="de-DE" sz="3200" u="sng" dirty="0" err="1">
                <a:latin typeface="-apple-system"/>
                <a:hlinkClick r:id="rId6">
                  <a:extLst>
                    <a:ext uri="{A12FA001-AC4F-418D-AE19-62706E023703}">
                      <ahyp:hlinkClr xmlns:ahyp="http://schemas.microsoft.com/office/drawing/2018/hyperlinkcolor" val="tx"/>
                    </a:ext>
                  </a:extLst>
                </a:hlinkClick>
              </a:rPr>
              <a:t>ChatGPT</a:t>
            </a:r>
            <a:r>
              <a:rPr lang="de-DE" sz="3200" u="sng" dirty="0">
                <a:latin typeface="-apple-system"/>
                <a:hlinkClick r:id="rId6">
                  <a:extLst>
                    <a:ext uri="{A12FA001-AC4F-418D-AE19-62706E023703}">
                      <ahyp:hlinkClr xmlns:ahyp="http://schemas.microsoft.com/office/drawing/2018/hyperlinkcolor" val="tx"/>
                    </a:ext>
                  </a:extLst>
                </a:hlinkClick>
              </a:rPr>
              <a:t> </a:t>
            </a:r>
            <a:r>
              <a:rPr lang="de-DE" sz="3200" u="sng" dirty="0" err="1">
                <a:latin typeface="-apple-system"/>
                <a:hlinkClick r:id="rId6">
                  <a:extLst>
                    <a:ext uri="{A12FA001-AC4F-418D-AE19-62706E023703}">
                      <ahyp:hlinkClr xmlns:ahyp="http://schemas.microsoft.com/office/drawing/2018/hyperlinkcolor" val="tx"/>
                    </a:ext>
                  </a:extLst>
                </a:hlinkClick>
              </a:rPr>
              <a:t>plugin</a:t>
            </a:r>
            <a:endParaRPr lang="de-DE" sz="3200" u="sng" dirty="0">
              <a:latin typeface="-apple-system"/>
            </a:endParaRPr>
          </a:p>
          <a:p>
            <a:endParaRPr lang="en-DE" dirty="0"/>
          </a:p>
        </p:txBody>
      </p:sp>
      <p:sp>
        <p:nvSpPr>
          <p:cNvPr id="3" name="Title 2">
            <a:extLst>
              <a:ext uri="{FF2B5EF4-FFF2-40B4-BE49-F238E27FC236}">
                <a16:creationId xmlns:a16="http://schemas.microsoft.com/office/drawing/2014/main" id="{86008C62-A089-6CC5-8097-DAF115ABC842}"/>
              </a:ext>
            </a:extLst>
          </p:cNvPr>
          <p:cNvSpPr>
            <a:spLocks noGrp="1"/>
          </p:cNvSpPr>
          <p:nvPr>
            <p:ph type="title"/>
          </p:nvPr>
        </p:nvSpPr>
        <p:spPr/>
        <p:txBody>
          <a:bodyPr/>
          <a:lstStyle/>
          <a:p>
            <a:r>
              <a:rPr lang="en-US" dirty="0"/>
              <a:t>Deep Dive into Semantic Kernel</a:t>
            </a:r>
            <a:endParaRPr lang="en-DE" dirty="0"/>
          </a:p>
        </p:txBody>
      </p:sp>
    </p:spTree>
    <p:extLst>
      <p:ext uri="{BB962C8B-B14F-4D97-AF65-F5344CB8AC3E}">
        <p14:creationId xmlns:p14="http://schemas.microsoft.com/office/powerpoint/2010/main" val="35460091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716E7-E8E6-5541-3679-1ABA882E2D32}"/>
              </a:ext>
            </a:extLst>
          </p:cNvPr>
          <p:cNvSpPr>
            <a:spLocks noGrp="1"/>
          </p:cNvSpPr>
          <p:nvPr>
            <p:ph type="title"/>
          </p:nvPr>
        </p:nvSpPr>
        <p:spPr>
          <a:xfrm>
            <a:off x="217489" y="365760"/>
            <a:ext cx="4044632" cy="307777"/>
          </a:xfrm>
        </p:spPr>
        <p:txBody>
          <a:bodyPr/>
          <a:lstStyle/>
          <a:p>
            <a:r>
              <a:rPr lang="en-US" sz="2000" dirty="0"/>
              <a:t>SEMANTIC KERNEL OVERVIEW</a:t>
            </a:r>
            <a:endParaRPr lang="en-DE" sz="2000" dirty="0"/>
          </a:p>
        </p:txBody>
      </p:sp>
      <p:pic>
        <p:nvPicPr>
          <p:cNvPr id="7" name="Picture 6">
            <a:extLst>
              <a:ext uri="{FF2B5EF4-FFF2-40B4-BE49-F238E27FC236}">
                <a16:creationId xmlns:a16="http://schemas.microsoft.com/office/drawing/2014/main" id="{4EE306DC-A081-3A0E-3F83-8E85B049ED4E}"/>
              </a:ext>
            </a:extLst>
          </p:cNvPr>
          <p:cNvPicPr>
            <a:picLocks noChangeAspect="1"/>
          </p:cNvPicPr>
          <p:nvPr/>
        </p:nvPicPr>
        <p:blipFill>
          <a:blip r:embed="rId2"/>
          <a:stretch>
            <a:fillRect/>
          </a:stretch>
        </p:blipFill>
        <p:spPr>
          <a:xfrm>
            <a:off x="5095375" y="2046435"/>
            <a:ext cx="6329409" cy="2948009"/>
          </a:xfrm>
          <a:prstGeom prst="rect">
            <a:avLst/>
          </a:prstGeom>
        </p:spPr>
      </p:pic>
    </p:spTree>
    <p:extLst>
      <p:ext uri="{BB962C8B-B14F-4D97-AF65-F5344CB8AC3E}">
        <p14:creationId xmlns:p14="http://schemas.microsoft.com/office/powerpoint/2010/main" val="30753764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A152A-1098-B00D-49CD-4899CB1107E9}"/>
              </a:ext>
            </a:extLst>
          </p:cNvPr>
          <p:cNvSpPr>
            <a:spLocks noGrp="1"/>
          </p:cNvSpPr>
          <p:nvPr>
            <p:ph type="title"/>
          </p:nvPr>
        </p:nvSpPr>
        <p:spPr/>
        <p:txBody>
          <a:bodyPr/>
          <a:lstStyle/>
          <a:p>
            <a:r>
              <a:rPr lang="en-US" dirty="0"/>
              <a:t>Semantic Kernel Initialization with OpenAI</a:t>
            </a:r>
            <a:endParaRPr lang="en-DE" dirty="0"/>
          </a:p>
        </p:txBody>
      </p:sp>
      <p:sp>
        <p:nvSpPr>
          <p:cNvPr id="7" name="TextBox 6">
            <a:extLst>
              <a:ext uri="{FF2B5EF4-FFF2-40B4-BE49-F238E27FC236}">
                <a16:creationId xmlns:a16="http://schemas.microsoft.com/office/drawing/2014/main" id="{0BAB669C-1B71-190D-7340-472D8FF55CE8}"/>
              </a:ext>
            </a:extLst>
          </p:cNvPr>
          <p:cNvSpPr txBox="1"/>
          <p:nvPr/>
        </p:nvSpPr>
        <p:spPr>
          <a:xfrm>
            <a:off x="1318971" y="2480074"/>
            <a:ext cx="10577566" cy="2265236"/>
          </a:xfrm>
          <a:prstGeom prst="rect">
            <a:avLst/>
          </a:prstGeom>
          <a:noFill/>
        </p:spPr>
        <p:txBody>
          <a:bodyPr wrap="square">
            <a:spAutoFit/>
          </a:bodyPr>
          <a:lstStyle/>
          <a:p>
            <a:r>
              <a:rPr lang="de-DE" dirty="0"/>
              <a:t> private </a:t>
            </a:r>
            <a:r>
              <a:rPr lang="de-DE" dirty="0" err="1"/>
              <a:t>static</a:t>
            </a:r>
            <a:r>
              <a:rPr lang="de-DE" dirty="0"/>
              <a:t> </a:t>
            </a:r>
            <a:r>
              <a:rPr lang="de-DE" b="1" dirty="0" err="1"/>
              <a:t>IKernel</a:t>
            </a:r>
            <a:r>
              <a:rPr lang="de-DE" dirty="0"/>
              <a:t> </a:t>
            </a:r>
            <a:r>
              <a:rPr lang="de-DE" dirty="0" err="1"/>
              <a:t>GetAzureKernel</a:t>
            </a:r>
            <a:r>
              <a:rPr lang="de-DE" dirty="0"/>
              <a:t>()</a:t>
            </a:r>
          </a:p>
          <a:p>
            <a:r>
              <a:rPr lang="de-DE" dirty="0"/>
              <a:t>  {</a:t>
            </a:r>
          </a:p>
          <a:p>
            <a:r>
              <a:rPr lang="de-DE" dirty="0"/>
              <a:t>      </a:t>
            </a:r>
            <a:r>
              <a:rPr lang="de-DE" dirty="0" err="1"/>
              <a:t>var</a:t>
            </a:r>
            <a:r>
              <a:rPr lang="de-DE" dirty="0"/>
              <a:t> </a:t>
            </a:r>
            <a:r>
              <a:rPr lang="de-DE" b="1" dirty="0" err="1"/>
              <a:t>kernel</a:t>
            </a:r>
            <a:r>
              <a:rPr lang="de-DE" dirty="0"/>
              <a:t> =  </a:t>
            </a:r>
            <a:r>
              <a:rPr lang="de-DE" dirty="0" err="1"/>
              <a:t>kernel</a:t>
            </a:r>
            <a:r>
              <a:rPr lang="de-DE" dirty="0"/>
              <a:t> = </a:t>
            </a:r>
            <a:r>
              <a:rPr lang="de-DE" dirty="0" err="1"/>
              <a:t>Kernel.CreateBuilder</a:t>
            </a:r>
            <a:r>
              <a:rPr lang="de-DE" dirty="0"/>
              <a:t>()</a:t>
            </a:r>
          </a:p>
          <a:p>
            <a:r>
              <a:rPr lang="de-DE" dirty="0"/>
              <a:t>     .</a:t>
            </a:r>
            <a:r>
              <a:rPr lang="de-DE" dirty="0" err="1"/>
              <a:t>AddOpenAIChatCompletion</a:t>
            </a:r>
            <a:r>
              <a:rPr lang="de-DE" dirty="0"/>
              <a:t>(</a:t>
            </a:r>
          </a:p>
          <a:p>
            <a:r>
              <a:rPr lang="de-DE" dirty="0"/>
              <a:t>    </a:t>
            </a:r>
            <a:r>
              <a:rPr lang="de-DE" dirty="0" err="1"/>
              <a:t>Environment.GetEnvironmentVariable</a:t>
            </a:r>
            <a:r>
              <a:rPr lang="de-DE" dirty="0"/>
              <a:t>("OPENAI_CHATCOMPLETION_DEPLOYMENT")!, </a:t>
            </a:r>
          </a:p>
          <a:p>
            <a:r>
              <a:rPr lang="de-DE" dirty="0"/>
              <a:t>    </a:t>
            </a:r>
            <a:r>
              <a:rPr lang="de-DE" dirty="0" err="1"/>
              <a:t>Environment.GetEnvironmentVariable</a:t>
            </a:r>
            <a:r>
              <a:rPr lang="de-DE" dirty="0"/>
              <a:t>("OPENAI_API_KEY")!,</a:t>
            </a:r>
          </a:p>
          <a:p>
            <a:r>
              <a:rPr lang="de-DE" dirty="0"/>
              <a:t>    </a:t>
            </a:r>
            <a:r>
              <a:rPr lang="de-DE" dirty="0" err="1"/>
              <a:t>Environment.GetEnvironmentVariable</a:t>
            </a:r>
            <a:r>
              <a:rPr lang="de-DE" dirty="0"/>
              <a:t>("OPENAI_ORGID")!)</a:t>
            </a:r>
          </a:p>
          <a:p>
            <a:r>
              <a:rPr lang="de-DE" dirty="0"/>
              <a:t>.</a:t>
            </a:r>
            <a:r>
              <a:rPr lang="de-DE" dirty="0" err="1"/>
              <a:t>Build</a:t>
            </a:r>
            <a:r>
              <a:rPr lang="de-DE" dirty="0"/>
              <a:t>();}</a:t>
            </a:r>
            <a:endParaRPr lang="en-DE" dirty="0"/>
          </a:p>
        </p:txBody>
      </p:sp>
    </p:spTree>
    <p:extLst>
      <p:ext uri="{BB962C8B-B14F-4D97-AF65-F5344CB8AC3E}">
        <p14:creationId xmlns:p14="http://schemas.microsoft.com/office/powerpoint/2010/main" val="17796269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A152A-1098-B00D-49CD-4899CB1107E9}"/>
              </a:ext>
            </a:extLst>
          </p:cNvPr>
          <p:cNvSpPr>
            <a:spLocks noGrp="1"/>
          </p:cNvSpPr>
          <p:nvPr>
            <p:ph type="title"/>
          </p:nvPr>
        </p:nvSpPr>
        <p:spPr/>
        <p:txBody>
          <a:bodyPr/>
          <a:lstStyle/>
          <a:p>
            <a:r>
              <a:rPr lang="en-US" dirty="0"/>
              <a:t>Semantic Kernel Initialization with Azure OpenAI</a:t>
            </a:r>
            <a:endParaRPr lang="en-DE" dirty="0"/>
          </a:p>
        </p:txBody>
      </p:sp>
      <p:sp>
        <p:nvSpPr>
          <p:cNvPr id="7" name="TextBox 6">
            <a:extLst>
              <a:ext uri="{FF2B5EF4-FFF2-40B4-BE49-F238E27FC236}">
                <a16:creationId xmlns:a16="http://schemas.microsoft.com/office/drawing/2014/main" id="{0BAB669C-1B71-190D-7340-472D8FF55CE8}"/>
              </a:ext>
            </a:extLst>
          </p:cNvPr>
          <p:cNvSpPr txBox="1"/>
          <p:nvPr/>
        </p:nvSpPr>
        <p:spPr>
          <a:xfrm>
            <a:off x="668741" y="2188353"/>
            <a:ext cx="12629816" cy="2265236"/>
          </a:xfrm>
          <a:prstGeom prst="rect">
            <a:avLst/>
          </a:prstGeom>
          <a:noFill/>
        </p:spPr>
        <p:txBody>
          <a:bodyPr wrap="square">
            <a:spAutoFit/>
          </a:bodyPr>
          <a:lstStyle/>
          <a:p>
            <a:r>
              <a:rPr lang="de-DE" dirty="0"/>
              <a:t> private </a:t>
            </a:r>
            <a:r>
              <a:rPr lang="de-DE" dirty="0" err="1"/>
              <a:t>static</a:t>
            </a:r>
            <a:r>
              <a:rPr lang="de-DE" dirty="0"/>
              <a:t> </a:t>
            </a:r>
            <a:r>
              <a:rPr lang="de-DE" b="1" dirty="0" err="1"/>
              <a:t>IKernel</a:t>
            </a:r>
            <a:r>
              <a:rPr lang="de-DE" dirty="0"/>
              <a:t> </a:t>
            </a:r>
            <a:r>
              <a:rPr lang="de-DE" dirty="0" err="1"/>
              <a:t>GetKernel</a:t>
            </a:r>
            <a:r>
              <a:rPr lang="de-DE" dirty="0"/>
              <a:t>()</a:t>
            </a:r>
          </a:p>
          <a:p>
            <a:r>
              <a:rPr lang="de-DE" dirty="0"/>
              <a:t>  {</a:t>
            </a:r>
          </a:p>
          <a:p>
            <a:r>
              <a:rPr lang="de-DE" dirty="0"/>
              <a:t>      </a:t>
            </a:r>
            <a:r>
              <a:rPr lang="de-DE" dirty="0" err="1"/>
              <a:t>var</a:t>
            </a:r>
            <a:r>
              <a:rPr lang="de-DE" dirty="0"/>
              <a:t> </a:t>
            </a:r>
            <a:r>
              <a:rPr lang="de-DE" b="1" dirty="0" err="1"/>
              <a:t>kernel</a:t>
            </a:r>
            <a:r>
              <a:rPr lang="de-DE" dirty="0"/>
              <a:t> =  </a:t>
            </a:r>
            <a:r>
              <a:rPr lang="de-DE" dirty="0" err="1"/>
              <a:t>kernel</a:t>
            </a:r>
            <a:r>
              <a:rPr lang="de-DE" dirty="0"/>
              <a:t> = </a:t>
            </a:r>
            <a:r>
              <a:rPr lang="de-DE" dirty="0" err="1"/>
              <a:t>Kernel.CreateBuilder</a:t>
            </a:r>
            <a:r>
              <a:rPr lang="de-DE" dirty="0"/>
              <a:t>()</a:t>
            </a:r>
          </a:p>
          <a:p>
            <a:r>
              <a:rPr lang="de-DE" dirty="0"/>
              <a:t>  .</a:t>
            </a:r>
            <a:r>
              <a:rPr lang="de-DE" dirty="0" err="1"/>
              <a:t>AddAzureOpenAIChatCompletion</a:t>
            </a:r>
            <a:r>
              <a:rPr lang="de-DE" dirty="0"/>
              <a:t>(</a:t>
            </a:r>
          </a:p>
          <a:p>
            <a:r>
              <a:rPr lang="de-DE" dirty="0"/>
              <a:t>      </a:t>
            </a:r>
            <a:r>
              <a:rPr lang="de-DE" dirty="0" err="1"/>
              <a:t>Environment.GetEnvironmentVariable</a:t>
            </a:r>
            <a:r>
              <a:rPr lang="de-DE" dirty="0"/>
              <a:t>("AZURE_OPENAI_CHATCOMPLETION_DEPLOYMENT")!, </a:t>
            </a:r>
          </a:p>
          <a:p>
            <a:r>
              <a:rPr lang="de-DE" dirty="0"/>
              <a:t>      </a:t>
            </a:r>
            <a:r>
              <a:rPr lang="de-DE" dirty="0" err="1"/>
              <a:t>Environment.GetEnvironmentVariable</a:t>
            </a:r>
            <a:r>
              <a:rPr lang="de-DE" dirty="0"/>
              <a:t>("AZURE_OPENAI_ENDPOINT")!,     </a:t>
            </a:r>
            <a:br>
              <a:rPr lang="de-DE" dirty="0"/>
            </a:br>
            <a:r>
              <a:rPr lang="de-DE" dirty="0"/>
              <a:t>      </a:t>
            </a:r>
            <a:r>
              <a:rPr lang="de-DE" dirty="0" err="1"/>
              <a:t>Environment.GetEnvironmentVariable</a:t>
            </a:r>
            <a:r>
              <a:rPr lang="de-DE" dirty="0"/>
              <a:t>("AZURE_OPENAI_API_KEY")! )</a:t>
            </a:r>
          </a:p>
          <a:p>
            <a:r>
              <a:rPr lang="de-DE" dirty="0"/>
              <a:t>  .</a:t>
            </a:r>
            <a:r>
              <a:rPr lang="de-DE" dirty="0" err="1"/>
              <a:t>Build</a:t>
            </a:r>
            <a:r>
              <a:rPr lang="de-DE" dirty="0"/>
              <a:t>();  }</a:t>
            </a:r>
            <a:endParaRPr lang="en-DE" dirty="0"/>
          </a:p>
        </p:txBody>
      </p:sp>
    </p:spTree>
    <p:extLst>
      <p:ext uri="{BB962C8B-B14F-4D97-AF65-F5344CB8AC3E}">
        <p14:creationId xmlns:p14="http://schemas.microsoft.com/office/powerpoint/2010/main" val="28519335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F156B43-61D6-223E-B139-4C6190C7ED7B}"/>
              </a:ext>
            </a:extLst>
          </p:cNvPr>
          <p:cNvGraphicFramePr>
            <a:graphicFrameLocks noGrp="1"/>
          </p:cNvGraphicFramePr>
          <p:nvPr>
            <p:ph sz="quarter" idx="11"/>
            <p:extLst>
              <p:ext uri="{D42A27DB-BD31-4B8C-83A1-F6EECF244321}">
                <p14:modId xmlns:p14="http://schemas.microsoft.com/office/powerpoint/2010/main" val="4188737167"/>
              </p:ext>
            </p:extLst>
          </p:nvPr>
        </p:nvGraphicFramePr>
        <p:xfrm>
          <a:off x="0" y="2662144"/>
          <a:ext cx="11642165" cy="1533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C8BB8E76-E31B-720A-8568-7CFE8B3C2198}"/>
              </a:ext>
            </a:extLst>
          </p:cNvPr>
          <p:cNvSpPr>
            <a:spLocks noGrp="1"/>
          </p:cNvSpPr>
          <p:nvPr>
            <p:ph type="title"/>
          </p:nvPr>
        </p:nvSpPr>
        <p:spPr/>
        <p:txBody>
          <a:bodyPr/>
          <a:lstStyle/>
          <a:p>
            <a:r>
              <a:rPr lang="de-DE" dirty="0" err="1"/>
              <a:t>Two</a:t>
            </a:r>
            <a:r>
              <a:rPr lang="de-DE" dirty="0"/>
              <a:t> </a:t>
            </a:r>
            <a:r>
              <a:rPr lang="de-DE" dirty="0" err="1"/>
              <a:t>types</a:t>
            </a:r>
            <a:r>
              <a:rPr lang="de-DE" dirty="0"/>
              <a:t> </a:t>
            </a:r>
            <a:r>
              <a:rPr lang="de-DE" dirty="0" err="1"/>
              <a:t>of</a:t>
            </a:r>
            <a:r>
              <a:rPr lang="de-DE" dirty="0"/>
              <a:t> </a:t>
            </a:r>
            <a:r>
              <a:rPr lang="de-DE" dirty="0" err="1"/>
              <a:t>functions</a:t>
            </a:r>
            <a:endParaRPr lang="en-DE" dirty="0"/>
          </a:p>
        </p:txBody>
      </p:sp>
    </p:spTree>
    <p:extLst>
      <p:ext uri="{BB962C8B-B14F-4D97-AF65-F5344CB8AC3E}">
        <p14:creationId xmlns:p14="http://schemas.microsoft.com/office/powerpoint/2010/main" val="4397347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716E7-E8E6-5541-3679-1ABA882E2D32}"/>
              </a:ext>
            </a:extLst>
          </p:cNvPr>
          <p:cNvSpPr>
            <a:spLocks noGrp="1"/>
          </p:cNvSpPr>
          <p:nvPr>
            <p:ph type="title"/>
          </p:nvPr>
        </p:nvSpPr>
        <p:spPr>
          <a:xfrm>
            <a:off x="1159598" y="469670"/>
            <a:ext cx="2193202" cy="430887"/>
          </a:xfrm>
        </p:spPr>
        <p:txBody>
          <a:bodyPr/>
          <a:lstStyle/>
          <a:p>
            <a:r>
              <a:rPr lang="en-US" sz="2800" dirty="0"/>
              <a:t>DEMO</a:t>
            </a:r>
            <a:endParaRPr lang="en-DE" sz="2800" dirty="0"/>
          </a:p>
        </p:txBody>
      </p:sp>
      <p:sp>
        <p:nvSpPr>
          <p:cNvPr id="2" name="Title 3">
            <a:extLst>
              <a:ext uri="{FF2B5EF4-FFF2-40B4-BE49-F238E27FC236}">
                <a16:creationId xmlns:a16="http://schemas.microsoft.com/office/drawing/2014/main" id="{3C0B26B7-4350-A086-6006-5A6B2DDCE699}"/>
              </a:ext>
            </a:extLst>
          </p:cNvPr>
          <p:cNvSpPr txBox="1">
            <a:spLocks/>
          </p:cNvSpPr>
          <p:nvPr/>
        </p:nvSpPr>
        <p:spPr>
          <a:xfrm>
            <a:off x="6754090" y="2935780"/>
            <a:ext cx="44057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Native Functions</a:t>
            </a:r>
          </a:p>
        </p:txBody>
      </p:sp>
    </p:spTree>
    <p:extLst>
      <p:ext uri="{BB962C8B-B14F-4D97-AF65-F5344CB8AC3E}">
        <p14:creationId xmlns:p14="http://schemas.microsoft.com/office/powerpoint/2010/main" val="16809397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17C06-1799-DC81-987C-B379C9C3DCF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49CD4B4-1C21-EF06-387D-60F80F8B129E}"/>
              </a:ext>
            </a:extLst>
          </p:cNvPr>
          <p:cNvSpPr>
            <a:spLocks noGrp="1"/>
          </p:cNvSpPr>
          <p:nvPr>
            <p:ph sz="quarter" idx="11"/>
          </p:nvPr>
        </p:nvSpPr>
        <p:spPr>
          <a:xfrm>
            <a:off x="95925" y="1757945"/>
            <a:ext cx="11642165" cy="3877985"/>
          </a:xfrm>
        </p:spPr>
        <p:txBody>
          <a:bodyPr/>
          <a:lstStyle/>
          <a:p>
            <a:pPr marL="0" lvl="0" indent="0" algn="ctr" defTabSz="914400" eaLnBrk="0" fontAlgn="base" hangingPunct="0">
              <a:spcBef>
                <a:spcPct val="0"/>
              </a:spcBef>
              <a:spcAft>
                <a:spcPct val="0"/>
              </a:spcAft>
              <a:buSzTx/>
              <a:buNone/>
            </a:pPr>
            <a:r>
              <a:rPr lang="en-US" dirty="0"/>
              <a:t>An OpenAI Assistant is a purpose-built AI that utilizes OpenAI's models and tools to perform specific tasks and respond to user queries. </a:t>
            </a:r>
          </a:p>
          <a:p>
            <a:pPr marL="0" lvl="0" indent="0" algn="ctr" defTabSz="914400" eaLnBrk="0" fontAlgn="base" hangingPunct="0">
              <a:spcBef>
                <a:spcPct val="0"/>
              </a:spcBef>
              <a:spcAft>
                <a:spcPct val="0"/>
              </a:spcAft>
              <a:buSzTx/>
              <a:buNone/>
            </a:pPr>
            <a:endParaRPr lang="en-US" dirty="0"/>
          </a:p>
          <a:p>
            <a:pPr marL="0" lvl="0" indent="0" algn="ctr" defTabSz="914400" eaLnBrk="0" fontAlgn="base" hangingPunct="0">
              <a:spcBef>
                <a:spcPct val="0"/>
              </a:spcBef>
              <a:spcAft>
                <a:spcPct val="0"/>
              </a:spcAft>
              <a:buSzTx/>
              <a:buNone/>
            </a:pPr>
            <a:r>
              <a:rPr lang="en-US" dirty="0"/>
              <a:t>It can be customized with instructions, leverage tools like code interpreters, and access files, and functions, </a:t>
            </a:r>
          </a:p>
          <a:p>
            <a:pPr marL="0" lvl="0" indent="0" algn="ctr" defTabSz="914400" eaLnBrk="0" fontAlgn="base" hangingPunct="0">
              <a:spcBef>
                <a:spcPct val="0"/>
              </a:spcBef>
              <a:spcAft>
                <a:spcPct val="0"/>
              </a:spcAft>
              <a:buSzTx/>
              <a:buNone/>
            </a:pPr>
            <a:endParaRPr lang="en-US" dirty="0"/>
          </a:p>
          <a:p>
            <a:pPr marL="0" lvl="0" indent="0" algn="ctr" defTabSz="914400" eaLnBrk="0" fontAlgn="base" hangingPunct="0">
              <a:spcBef>
                <a:spcPct val="0"/>
              </a:spcBef>
              <a:spcAft>
                <a:spcPct val="0"/>
              </a:spcAft>
              <a:buSzTx/>
              <a:buNone/>
            </a:pPr>
            <a:r>
              <a:rPr lang="en-US" dirty="0"/>
              <a:t>all while maintaining persistent threads of conversation. </a:t>
            </a:r>
          </a:p>
          <a:p>
            <a:pPr marL="0" lvl="0" indent="0" algn="ctr" defTabSz="914400" eaLnBrk="0" fontAlgn="base" hangingPunct="0">
              <a:spcBef>
                <a:spcPct val="0"/>
              </a:spcBef>
              <a:spcAft>
                <a:spcPct val="0"/>
              </a:spcAft>
              <a:buSzTx/>
              <a:buNone/>
            </a:pPr>
            <a:endParaRPr lang="en-US" dirty="0"/>
          </a:p>
          <a:p>
            <a:pPr marL="0" lvl="0" indent="0" algn="ctr" defTabSz="914400" eaLnBrk="0" fontAlgn="base" hangingPunct="0">
              <a:spcBef>
                <a:spcPct val="0"/>
              </a:spcBef>
              <a:spcAft>
                <a:spcPct val="0"/>
              </a:spcAft>
              <a:buSzTx/>
              <a:buNone/>
            </a:pPr>
            <a:r>
              <a:rPr lang="en-US" dirty="0"/>
              <a:t>It's a way to build sophisticated AI-powered applications with copilot-like</a:t>
            </a:r>
          </a:p>
        </p:txBody>
      </p:sp>
      <p:sp>
        <p:nvSpPr>
          <p:cNvPr id="4" name="Title 3">
            <a:extLst>
              <a:ext uri="{FF2B5EF4-FFF2-40B4-BE49-F238E27FC236}">
                <a16:creationId xmlns:a16="http://schemas.microsoft.com/office/drawing/2014/main" id="{80D1687A-43E9-9AD6-CC29-F9DBD9645DD1}"/>
              </a:ext>
            </a:extLst>
          </p:cNvPr>
          <p:cNvSpPr>
            <a:spLocks noGrp="1"/>
          </p:cNvSpPr>
          <p:nvPr>
            <p:ph type="title"/>
          </p:nvPr>
        </p:nvSpPr>
        <p:spPr>
          <a:xfrm>
            <a:off x="274917" y="560939"/>
            <a:ext cx="11602658" cy="861774"/>
          </a:xfrm>
        </p:spPr>
        <p:txBody>
          <a:bodyPr/>
          <a:lstStyle/>
          <a:p>
            <a:r>
              <a:rPr lang="de-DE" dirty="0" err="1"/>
              <a:t>What</a:t>
            </a:r>
            <a:r>
              <a:rPr lang="de-DE" dirty="0"/>
              <a:t> </a:t>
            </a:r>
            <a:r>
              <a:rPr lang="de-DE" dirty="0" err="1"/>
              <a:t>is</a:t>
            </a:r>
            <a:r>
              <a:rPr lang="de-DE" dirty="0"/>
              <a:t> an Assistent?</a:t>
            </a:r>
            <a:br>
              <a:rPr lang="de-DE" dirty="0"/>
            </a:br>
            <a:r>
              <a:rPr lang="de-DE" sz="2000" dirty="0"/>
              <a:t>B</a:t>
            </a:r>
            <a:r>
              <a:rPr lang="en-US" sz="2000" dirty="0"/>
              <a:t>y Open AI</a:t>
            </a:r>
            <a:endParaRPr lang="en-US" dirty="0"/>
          </a:p>
        </p:txBody>
      </p:sp>
    </p:spTree>
    <p:extLst>
      <p:ext uri="{BB962C8B-B14F-4D97-AF65-F5344CB8AC3E}">
        <p14:creationId xmlns:p14="http://schemas.microsoft.com/office/powerpoint/2010/main" val="1106709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659FE-D814-D901-D4EE-D5A480F66278}"/>
              </a:ext>
            </a:extLst>
          </p:cNvPr>
          <p:cNvSpPr>
            <a:spLocks noGrp="1"/>
          </p:cNvSpPr>
          <p:nvPr>
            <p:ph type="title"/>
          </p:nvPr>
        </p:nvSpPr>
        <p:spPr>
          <a:xfrm>
            <a:off x="274916" y="623503"/>
            <a:ext cx="10577567" cy="861774"/>
          </a:xfrm>
        </p:spPr>
        <p:txBody>
          <a:bodyPr/>
          <a:lstStyle/>
          <a:p>
            <a:r>
              <a:rPr lang="en-US" dirty="0"/>
              <a:t>Nested Native Functions</a:t>
            </a:r>
            <a:br>
              <a:rPr lang="en-US" dirty="0"/>
            </a:br>
            <a:r>
              <a:rPr lang="en-US" sz="2000" dirty="0"/>
              <a:t>Semantic function invokes a native function</a:t>
            </a:r>
            <a:endParaRPr lang="en-DE" dirty="0"/>
          </a:p>
        </p:txBody>
      </p:sp>
      <p:sp>
        <p:nvSpPr>
          <p:cNvPr id="2" name="TextBox 1">
            <a:extLst>
              <a:ext uri="{FF2B5EF4-FFF2-40B4-BE49-F238E27FC236}">
                <a16:creationId xmlns:a16="http://schemas.microsoft.com/office/drawing/2014/main" id="{74E37097-A17A-448F-C30D-9DCA84E73DF1}"/>
              </a:ext>
            </a:extLst>
          </p:cNvPr>
          <p:cNvSpPr txBox="1"/>
          <p:nvPr/>
        </p:nvSpPr>
        <p:spPr>
          <a:xfrm>
            <a:off x="2315817" y="1661425"/>
            <a:ext cx="8181561" cy="4770537"/>
          </a:xfrm>
          <a:prstGeom prst="rect">
            <a:avLst/>
          </a:prstGeom>
          <a:noFill/>
          <a:ln>
            <a:solidFill>
              <a:schemeClr val="accent6">
                <a:lumMod val="20000"/>
                <a:lumOff val="80000"/>
              </a:schemeClr>
            </a:solidFill>
          </a:ln>
        </p:spPr>
        <p:txBody>
          <a:bodyPr wrap="square">
            <a:spAutoFit/>
          </a:bodyPr>
          <a:lstStyle/>
          <a:p>
            <a:endParaRPr lang="en-DE" sz="1600" dirty="0">
              <a:latin typeface="Cascadia Mono" panose="020B0609020000020004" pitchFamily="49" charset="0"/>
            </a:endParaRPr>
          </a:p>
          <a:p>
            <a:r>
              <a:rPr lang="de-DE" sz="1600" dirty="0">
                <a:latin typeface="Cascadia Mono" panose="020B0609020000020004" pitchFamily="49" charset="0"/>
              </a:rPr>
              <a:t>{{</a:t>
            </a:r>
            <a:r>
              <a:rPr lang="de-DE" sz="1600" dirty="0" err="1">
                <a:solidFill>
                  <a:srgbClr val="00B0F0"/>
                </a:solidFill>
                <a:latin typeface="Cascadia Mono" panose="020B0609020000020004" pitchFamily="49" charset="0"/>
              </a:rPr>
              <a:t>SamplePlugin.Translator</a:t>
            </a:r>
            <a:r>
              <a:rPr lang="de-DE" sz="1600" dirty="0">
                <a:solidFill>
                  <a:srgbClr val="00B0F0"/>
                </a:solidFill>
                <a:latin typeface="Cascadia Mono" panose="020B0609020000020004" pitchFamily="49" charset="0"/>
              </a:rPr>
              <a:t> $</a:t>
            </a:r>
            <a:r>
              <a:rPr lang="de-DE" sz="1600" dirty="0" err="1">
                <a:solidFill>
                  <a:srgbClr val="00B0F0"/>
                </a:solidFill>
                <a:latin typeface="Cascadia Mono" panose="020B0609020000020004" pitchFamily="49" charset="0"/>
              </a:rPr>
              <a:t>input</a:t>
            </a:r>
            <a:r>
              <a:rPr lang="de-DE" sz="1600" dirty="0">
                <a:latin typeface="Cascadia Mono" panose="020B0609020000020004" pitchFamily="49" charset="0"/>
              </a:rPr>
              <a:t>}}</a:t>
            </a:r>
          </a:p>
          <a:p>
            <a:endParaRPr lang="en-DE" sz="1600" dirty="0">
              <a:latin typeface="Cascadia Mono" panose="020B0609020000020004" pitchFamily="49" charset="0"/>
            </a:endParaRPr>
          </a:p>
          <a:p>
            <a:r>
              <a:rPr lang="en-DE" sz="1600" dirty="0">
                <a:latin typeface="Cascadia Mono" panose="020B0609020000020004" pitchFamily="49" charset="0"/>
              </a:rPr>
              <a:t>--------------------------------------</a:t>
            </a:r>
          </a:p>
          <a:p>
            <a:endParaRPr lang="en-DE" sz="1600" dirty="0">
              <a:latin typeface="Cascadia Mono" panose="020B0609020000020004" pitchFamily="49" charset="0"/>
            </a:endParaRPr>
          </a:p>
          <a:p>
            <a:r>
              <a:rPr lang="en-US" sz="1600" dirty="0">
                <a:latin typeface="Cascadia Mono" panose="020B0609020000020004" pitchFamily="49" charset="0"/>
              </a:rPr>
              <a:t>Summarize the scientific abstract using a user friendly language. Counter = {{</a:t>
            </a:r>
            <a:r>
              <a:rPr lang="en-US" sz="1600" dirty="0" err="1">
                <a:solidFill>
                  <a:srgbClr val="00B0F0"/>
                </a:solidFill>
                <a:latin typeface="Cascadia Mono" panose="020B0609020000020004" pitchFamily="49" charset="0"/>
              </a:rPr>
              <a:t>StringPlugin.CharCount</a:t>
            </a:r>
            <a:r>
              <a:rPr lang="en-US" sz="1600" dirty="0">
                <a:solidFill>
                  <a:srgbClr val="00B0F0"/>
                </a:solidFill>
                <a:latin typeface="Cascadia Mono" panose="020B0609020000020004" pitchFamily="49" charset="0"/>
              </a:rPr>
              <a:t> $input</a:t>
            </a:r>
            <a:r>
              <a:rPr lang="en-US" sz="1600" dirty="0">
                <a:latin typeface="Cascadia Mono" panose="020B0609020000020004" pitchFamily="49" charset="0"/>
              </a:rPr>
              <a:t>}}</a:t>
            </a:r>
          </a:p>
          <a:p>
            <a:r>
              <a:rPr lang="en-US" sz="1600" dirty="0">
                <a:latin typeface="Cascadia Mono" panose="020B0609020000020004" pitchFamily="49" charset="0"/>
              </a:rPr>
              <a:t>Provide the result in following format:</a:t>
            </a:r>
          </a:p>
          <a:p>
            <a:endParaRPr lang="en-DE" sz="1600" dirty="0">
              <a:latin typeface="Cascadia Mono" panose="020B0609020000020004" pitchFamily="49" charset="0"/>
            </a:endParaRPr>
          </a:p>
          <a:p>
            <a:r>
              <a:rPr lang="de-DE" sz="1600" dirty="0">
                <a:latin typeface="Cascadia Mono" panose="020B0609020000020004" pitchFamily="49" charset="0"/>
              </a:rPr>
              <a:t>[Output]</a:t>
            </a:r>
          </a:p>
          <a:p>
            <a:r>
              <a:rPr lang="de-DE" sz="1600" dirty="0">
                <a:latin typeface="Cascadia Mono" panose="020B0609020000020004" pitchFamily="49" charset="0"/>
              </a:rPr>
              <a:t>Counter: </a:t>
            </a:r>
            <a:r>
              <a:rPr lang="de-DE" sz="1600" dirty="0" err="1">
                <a:latin typeface="Cascadia Mono" panose="020B0609020000020004" pitchFamily="49" charset="0"/>
              </a:rPr>
              <a:t>number</a:t>
            </a:r>
            <a:r>
              <a:rPr lang="de-DE" sz="1600" dirty="0">
                <a:latin typeface="Cascadia Mono" panose="020B0609020000020004" pitchFamily="49" charset="0"/>
              </a:rPr>
              <a:t>,</a:t>
            </a:r>
          </a:p>
          <a:p>
            <a:r>
              <a:rPr lang="de-DE" sz="1600" dirty="0">
                <a:latin typeface="Cascadia Mono" panose="020B0609020000020004" pitchFamily="49" charset="0"/>
              </a:rPr>
              <a:t>Text: </a:t>
            </a:r>
            <a:r>
              <a:rPr lang="de-DE" sz="1600" dirty="0" err="1">
                <a:latin typeface="Cascadia Mono" panose="020B0609020000020004" pitchFamily="49" charset="0"/>
              </a:rPr>
              <a:t>translated</a:t>
            </a:r>
            <a:r>
              <a:rPr lang="de-DE" sz="1600" dirty="0">
                <a:latin typeface="Cascadia Mono" panose="020B0609020000020004" pitchFamily="49" charset="0"/>
              </a:rPr>
              <a:t> </a:t>
            </a:r>
            <a:r>
              <a:rPr lang="de-DE" sz="1600" dirty="0" err="1">
                <a:latin typeface="Cascadia Mono" panose="020B0609020000020004" pitchFamily="49" charset="0"/>
              </a:rPr>
              <a:t>text</a:t>
            </a:r>
            <a:endParaRPr lang="de-DE" sz="1600" dirty="0">
              <a:latin typeface="Cascadia Mono" panose="020B0609020000020004" pitchFamily="49" charset="0"/>
            </a:endParaRPr>
          </a:p>
          <a:p>
            <a:endParaRPr lang="en-DE" sz="1600" dirty="0">
              <a:latin typeface="Cascadia Mono" panose="020B0609020000020004" pitchFamily="49" charset="0"/>
            </a:endParaRPr>
          </a:p>
          <a:p>
            <a:r>
              <a:rPr lang="de-DE" sz="1600" dirty="0">
                <a:latin typeface="Cascadia Mono" panose="020B0609020000020004" pitchFamily="49" charset="0"/>
              </a:rPr>
              <a:t>[Input]</a:t>
            </a:r>
          </a:p>
          <a:p>
            <a:r>
              <a:rPr lang="de-DE" sz="1600" dirty="0">
                <a:latin typeface="Cascadia Mono" panose="020B0609020000020004" pitchFamily="49" charset="0"/>
              </a:rPr>
              <a:t>{{$</a:t>
            </a:r>
            <a:r>
              <a:rPr lang="de-DE" sz="1600" dirty="0" err="1">
                <a:latin typeface="Cascadia Mono" panose="020B0609020000020004" pitchFamily="49" charset="0"/>
              </a:rPr>
              <a:t>input</a:t>
            </a:r>
            <a:r>
              <a:rPr lang="de-DE" sz="1600" dirty="0">
                <a:latin typeface="Cascadia Mono" panose="020B0609020000020004" pitchFamily="49" charset="0"/>
              </a:rPr>
              <a:t>}}</a:t>
            </a:r>
          </a:p>
          <a:p>
            <a:endParaRPr lang="en-DE" sz="1600" dirty="0">
              <a:latin typeface="Cascadia Mono" panose="020B0609020000020004" pitchFamily="49" charset="0"/>
            </a:endParaRPr>
          </a:p>
          <a:p>
            <a:r>
              <a:rPr lang="en-DE" sz="1600" dirty="0">
                <a:latin typeface="Cascadia Mono" panose="020B0609020000020004" pitchFamily="49" charset="0"/>
              </a:rPr>
              <a:t>--------------------------------------</a:t>
            </a:r>
          </a:p>
          <a:p>
            <a:endParaRPr lang="en-DE" sz="1600" dirty="0">
              <a:latin typeface="Cascadia Mono" panose="020B0609020000020004" pitchFamily="49" charset="0"/>
            </a:endParaRPr>
          </a:p>
          <a:p>
            <a:r>
              <a:rPr lang="de-DE" sz="1600" dirty="0">
                <a:latin typeface="Cascadia Mono" panose="020B0609020000020004" pitchFamily="49" charset="0"/>
              </a:rPr>
              <a:t>[Output]</a:t>
            </a:r>
          </a:p>
        </p:txBody>
      </p:sp>
    </p:spTree>
    <p:extLst>
      <p:ext uri="{BB962C8B-B14F-4D97-AF65-F5344CB8AC3E}">
        <p14:creationId xmlns:p14="http://schemas.microsoft.com/office/powerpoint/2010/main" val="24949070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659FE-D814-D901-D4EE-D5A480F66278}"/>
              </a:ext>
            </a:extLst>
          </p:cNvPr>
          <p:cNvSpPr>
            <a:spLocks noGrp="1"/>
          </p:cNvSpPr>
          <p:nvPr>
            <p:ph type="title"/>
          </p:nvPr>
        </p:nvSpPr>
        <p:spPr>
          <a:xfrm>
            <a:off x="274916" y="623503"/>
            <a:ext cx="10577567" cy="861774"/>
          </a:xfrm>
        </p:spPr>
        <p:txBody>
          <a:bodyPr/>
          <a:lstStyle/>
          <a:p>
            <a:r>
              <a:rPr lang="en-US" dirty="0"/>
              <a:t>Nested Semantic Functions</a:t>
            </a:r>
            <a:br>
              <a:rPr lang="en-US" dirty="0"/>
            </a:br>
            <a:r>
              <a:rPr lang="en-US" sz="2000" dirty="0"/>
              <a:t>Semantic function invokes a semantic function</a:t>
            </a:r>
            <a:endParaRPr lang="en-DE" dirty="0"/>
          </a:p>
        </p:txBody>
      </p:sp>
      <p:sp>
        <p:nvSpPr>
          <p:cNvPr id="2" name="TextBox 1">
            <a:extLst>
              <a:ext uri="{FF2B5EF4-FFF2-40B4-BE49-F238E27FC236}">
                <a16:creationId xmlns:a16="http://schemas.microsoft.com/office/drawing/2014/main" id="{74E37097-A17A-448F-C30D-9DCA84E73DF1}"/>
              </a:ext>
            </a:extLst>
          </p:cNvPr>
          <p:cNvSpPr txBox="1"/>
          <p:nvPr/>
        </p:nvSpPr>
        <p:spPr>
          <a:xfrm>
            <a:off x="995154" y="2357163"/>
            <a:ext cx="10375211" cy="2585323"/>
          </a:xfrm>
          <a:prstGeom prst="rect">
            <a:avLst/>
          </a:prstGeom>
          <a:noFill/>
          <a:ln>
            <a:solidFill>
              <a:schemeClr val="accent6">
                <a:lumMod val="20000"/>
                <a:lumOff val="80000"/>
              </a:schemeClr>
            </a:solidFill>
          </a:ln>
        </p:spPr>
        <p:txBody>
          <a:bodyPr wrap="square">
            <a:spAutoFit/>
          </a:bodyPr>
          <a:lstStyle/>
          <a:p>
            <a:endParaRPr lang="en-DE" sz="1800" dirty="0">
              <a:latin typeface="Cascadia Mono" panose="020B0609020000020004" pitchFamily="49" charset="0"/>
            </a:endParaRPr>
          </a:p>
          <a:p>
            <a:r>
              <a:rPr lang="de-DE" sz="1800" dirty="0">
                <a:latin typeface="Cascadia Mono" panose="020B0609020000020004" pitchFamily="49" charset="0"/>
              </a:rPr>
              <a:t>{{</a:t>
            </a:r>
            <a:r>
              <a:rPr lang="de-DE" sz="1800" dirty="0" err="1">
                <a:solidFill>
                  <a:srgbClr val="00B0F0"/>
                </a:solidFill>
                <a:latin typeface="Cascadia Mono" panose="020B0609020000020004" pitchFamily="49" charset="0"/>
              </a:rPr>
              <a:t>SamplePlugin.Translator</a:t>
            </a:r>
            <a:r>
              <a:rPr lang="de-DE" sz="1800" dirty="0">
                <a:solidFill>
                  <a:srgbClr val="00B0F0"/>
                </a:solidFill>
                <a:latin typeface="Cascadia Mono" panose="020B0609020000020004" pitchFamily="49" charset="0"/>
              </a:rPr>
              <a:t> </a:t>
            </a:r>
            <a:r>
              <a:rPr lang="de-DE" sz="1800" dirty="0">
                <a:latin typeface="Cascadia Mono" panose="020B0609020000020004" pitchFamily="49" charset="0"/>
              </a:rPr>
              <a:t>$</a:t>
            </a:r>
            <a:r>
              <a:rPr lang="de-DE" sz="1800" dirty="0" err="1">
                <a:solidFill>
                  <a:schemeClr val="accent4">
                    <a:lumMod val="75000"/>
                  </a:schemeClr>
                </a:solidFill>
                <a:latin typeface="Cascadia Mono" panose="020B0609020000020004" pitchFamily="49" charset="0"/>
              </a:rPr>
              <a:t>input</a:t>
            </a:r>
            <a:r>
              <a:rPr lang="de-DE" sz="1800" dirty="0">
                <a:latin typeface="Cascadia Mono" panose="020B0609020000020004" pitchFamily="49" charset="0"/>
              </a:rPr>
              <a:t>}}</a:t>
            </a:r>
          </a:p>
          <a:p>
            <a:endParaRPr lang="en-DE" sz="1800" dirty="0">
              <a:latin typeface="Cascadia Mono" panose="020B0609020000020004" pitchFamily="49" charset="0"/>
            </a:endParaRPr>
          </a:p>
          <a:p>
            <a:r>
              <a:rPr lang="en-DE" sz="1800" dirty="0">
                <a:latin typeface="Cascadia Mono" panose="020B0609020000020004" pitchFamily="49" charset="0"/>
              </a:rPr>
              <a:t>-----------------------------------------------</a:t>
            </a:r>
          </a:p>
          <a:p>
            <a:endParaRPr lang="en-DE" sz="1800" dirty="0">
              <a:latin typeface="Cascadia Mono" panose="020B0609020000020004" pitchFamily="49" charset="0"/>
            </a:endParaRPr>
          </a:p>
          <a:p>
            <a:r>
              <a:rPr lang="en-US" sz="1800" dirty="0">
                <a:latin typeface="Cascadia Mono" panose="020B0609020000020004" pitchFamily="49" charset="0"/>
              </a:rPr>
              <a:t>Summarize and compress abstract to 50 words, using a user friendly language. </a:t>
            </a:r>
          </a:p>
          <a:p>
            <a:endParaRPr lang="en-DE" sz="1800" dirty="0">
              <a:latin typeface="Cascadia Mono" panose="020B0609020000020004" pitchFamily="49" charset="0"/>
            </a:endParaRPr>
          </a:p>
          <a:p>
            <a:r>
              <a:rPr lang="de-DE" sz="1800" dirty="0">
                <a:latin typeface="Cascadia Mono" panose="020B0609020000020004" pitchFamily="49" charset="0"/>
              </a:rPr>
              <a:t>[Input]</a:t>
            </a:r>
          </a:p>
          <a:p>
            <a:r>
              <a:rPr lang="de-DE" sz="1800" dirty="0">
                <a:latin typeface="Cascadia Mono" panose="020B0609020000020004" pitchFamily="49" charset="0"/>
              </a:rPr>
              <a:t>{{$</a:t>
            </a:r>
            <a:r>
              <a:rPr lang="de-DE" sz="1800" dirty="0" err="1">
                <a:solidFill>
                  <a:schemeClr val="accent4">
                    <a:lumMod val="75000"/>
                  </a:schemeClr>
                </a:solidFill>
                <a:latin typeface="Cascadia Mono" panose="020B0609020000020004" pitchFamily="49" charset="0"/>
              </a:rPr>
              <a:t>input</a:t>
            </a:r>
            <a:r>
              <a:rPr lang="de-DE" sz="1800" dirty="0">
                <a:latin typeface="Cascadia Mono" panose="020B0609020000020004" pitchFamily="49" charset="0"/>
              </a:rPr>
              <a:t>}}</a:t>
            </a:r>
          </a:p>
        </p:txBody>
      </p:sp>
    </p:spTree>
    <p:extLst>
      <p:ext uri="{BB962C8B-B14F-4D97-AF65-F5344CB8AC3E}">
        <p14:creationId xmlns:p14="http://schemas.microsoft.com/office/powerpoint/2010/main" val="29251701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716E7-E8E6-5541-3679-1ABA882E2D32}"/>
              </a:ext>
            </a:extLst>
          </p:cNvPr>
          <p:cNvSpPr>
            <a:spLocks noGrp="1"/>
          </p:cNvSpPr>
          <p:nvPr>
            <p:ph type="title"/>
          </p:nvPr>
        </p:nvSpPr>
        <p:spPr>
          <a:xfrm>
            <a:off x="1159598" y="469670"/>
            <a:ext cx="2193202" cy="430887"/>
          </a:xfrm>
        </p:spPr>
        <p:txBody>
          <a:bodyPr/>
          <a:lstStyle/>
          <a:p>
            <a:r>
              <a:rPr lang="en-US" sz="2800" dirty="0"/>
              <a:t>DEMO</a:t>
            </a:r>
            <a:endParaRPr lang="en-DE" sz="2800" dirty="0"/>
          </a:p>
        </p:txBody>
      </p:sp>
      <p:sp>
        <p:nvSpPr>
          <p:cNvPr id="2" name="Title 3">
            <a:extLst>
              <a:ext uri="{FF2B5EF4-FFF2-40B4-BE49-F238E27FC236}">
                <a16:creationId xmlns:a16="http://schemas.microsoft.com/office/drawing/2014/main" id="{3C0B26B7-4350-A086-6006-5A6B2DDCE699}"/>
              </a:ext>
            </a:extLst>
          </p:cNvPr>
          <p:cNvSpPr txBox="1">
            <a:spLocks/>
          </p:cNvSpPr>
          <p:nvPr/>
        </p:nvSpPr>
        <p:spPr>
          <a:xfrm>
            <a:off x="6754090" y="2935780"/>
            <a:ext cx="440574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Semantic Functions</a:t>
            </a:r>
          </a:p>
        </p:txBody>
      </p:sp>
    </p:spTree>
    <p:extLst>
      <p:ext uri="{BB962C8B-B14F-4D97-AF65-F5344CB8AC3E}">
        <p14:creationId xmlns:p14="http://schemas.microsoft.com/office/powerpoint/2010/main" val="4670484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7BEE76-E418-9D9A-675D-1178B5DF924C}"/>
              </a:ext>
            </a:extLst>
          </p:cNvPr>
          <p:cNvSpPr>
            <a:spLocks noGrp="1"/>
          </p:cNvSpPr>
          <p:nvPr>
            <p:ph type="title"/>
          </p:nvPr>
        </p:nvSpPr>
        <p:spPr>
          <a:xfrm>
            <a:off x="898208" y="370840"/>
            <a:ext cx="6510337" cy="553998"/>
          </a:xfrm>
        </p:spPr>
        <p:txBody>
          <a:bodyPr/>
          <a:lstStyle/>
          <a:p>
            <a:r>
              <a:rPr lang="en-US" dirty="0"/>
              <a:t>Planers</a:t>
            </a:r>
            <a:endParaRPr lang="en-DE" dirty="0"/>
          </a:p>
        </p:txBody>
      </p:sp>
      <p:sp>
        <p:nvSpPr>
          <p:cNvPr id="10" name="TextBox 9">
            <a:extLst>
              <a:ext uri="{FF2B5EF4-FFF2-40B4-BE49-F238E27FC236}">
                <a16:creationId xmlns:a16="http://schemas.microsoft.com/office/drawing/2014/main" id="{08BC227A-565E-E1B4-27DD-B42E242986C3}"/>
              </a:ext>
            </a:extLst>
          </p:cNvPr>
          <p:cNvSpPr txBox="1"/>
          <p:nvPr/>
        </p:nvSpPr>
        <p:spPr>
          <a:xfrm>
            <a:off x="-1528785" y="2623272"/>
            <a:ext cx="6812280" cy="1015663"/>
          </a:xfrm>
          <a:prstGeom prst="rect">
            <a:avLst/>
          </a:prstGeom>
          <a:noFill/>
        </p:spPr>
        <p:txBody>
          <a:bodyPr wrap="square">
            <a:spAutoFit/>
          </a:bodyPr>
          <a:lstStyle/>
          <a:p>
            <a:pPr algn="ctr"/>
            <a:r>
              <a:rPr lang="en-US" sz="2000" dirty="0">
                <a:latin typeface="Segoe UI" panose="020B0502040204020203" pitchFamily="34" charset="0"/>
              </a:rPr>
              <a:t>Converts the prompt into </a:t>
            </a:r>
          </a:p>
          <a:p>
            <a:pPr algn="ctr"/>
            <a:r>
              <a:rPr lang="en-US" sz="2000" dirty="0">
                <a:latin typeface="Segoe UI" panose="020B0502040204020203" pitchFamily="34" charset="0"/>
              </a:rPr>
              <a:t>orchestration of functions </a:t>
            </a:r>
          </a:p>
          <a:p>
            <a:pPr algn="ctr"/>
            <a:r>
              <a:rPr lang="en-US" sz="2000" dirty="0">
                <a:latin typeface="Segoe UI" panose="020B0502040204020203" pitchFamily="34" charset="0"/>
              </a:rPr>
              <a:t>implemented in Plugins</a:t>
            </a:r>
            <a:endParaRPr lang="en-DE" sz="2000" dirty="0"/>
          </a:p>
        </p:txBody>
      </p:sp>
      <p:sp>
        <p:nvSpPr>
          <p:cNvPr id="3" name="TextBox 2">
            <a:hlinkClick r:id="rId2"/>
            <a:extLst>
              <a:ext uri="{FF2B5EF4-FFF2-40B4-BE49-F238E27FC236}">
                <a16:creationId xmlns:a16="http://schemas.microsoft.com/office/drawing/2014/main" id="{031FBD20-1E0C-D148-6B03-6A49978CAA4E}"/>
              </a:ext>
            </a:extLst>
          </p:cNvPr>
          <p:cNvSpPr txBox="1"/>
          <p:nvPr/>
        </p:nvSpPr>
        <p:spPr>
          <a:xfrm>
            <a:off x="1419447" y="6353033"/>
            <a:ext cx="1754372" cy="363946"/>
          </a:xfrm>
          <a:prstGeom prst="rect">
            <a:avLst/>
          </a:prstGeom>
          <a:noFill/>
        </p:spPr>
        <p:txBody>
          <a:bodyPr wrap="square">
            <a:spAutoFit/>
          </a:bodyPr>
          <a:lstStyle/>
          <a:p>
            <a:r>
              <a:rPr lang="en-US" u="sng" dirty="0">
                <a:solidFill>
                  <a:srgbClr val="00B0F0"/>
                </a:solidFill>
              </a:rPr>
              <a:t>Planers</a:t>
            </a:r>
            <a:endParaRPr lang="en-DE" u="sng" dirty="0">
              <a:solidFill>
                <a:srgbClr val="00B0F0"/>
              </a:solidFill>
            </a:endParaRPr>
          </a:p>
        </p:txBody>
      </p:sp>
      <p:sp>
        <p:nvSpPr>
          <p:cNvPr id="9" name="TextBox 8">
            <a:extLst>
              <a:ext uri="{FF2B5EF4-FFF2-40B4-BE49-F238E27FC236}">
                <a16:creationId xmlns:a16="http://schemas.microsoft.com/office/drawing/2014/main" id="{96CDB925-8126-901D-706C-D6F65CF254E3}"/>
              </a:ext>
            </a:extLst>
          </p:cNvPr>
          <p:cNvSpPr txBox="1"/>
          <p:nvPr/>
        </p:nvSpPr>
        <p:spPr>
          <a:xfrm>
            <a:off x="4369981" y="576558"/>
            <a:ext cx="7495952" cy="2554545"/>
          </a:xfrm>
          <a:prstGeom prst="rect">
            <a:avLst/>
          </a:prstGeom>
          <a:noFill/>
        </p:spPr>
        <p:txBody>
          <a:bodyPr wrap="square">
            <a:spAutoFit/>
          </a:bodyPr>
          <a:lstStyle/>
          <a:p>
            <a:pPr marL="342900" indent="-342900">
              <a:buAutoNum type="arabicPeriod"/>
            </a:pPr>
            <a:r>
              <a:rPr lang="en-US" sz="2000" b="0" i="0" dirty="0">
                <a:solidFill>
                  <a:srgbClr val="FFFFFF"/>
                </a:solidFill>
                <a:effectLst/>
                <a:latin typeface="Segoe UI" panose="020B0502040204020203" pitchFamily="34" charset="0"/>
              </a:rPr>
              <a:t>Planner is a function </a:t>
            </a:r>
            <a:br>
              <a:rPr lang="en-US" sz="2000" b="0" i="0" dirty="0">
                <a:solidFill>
                  <a:srgbClr val="FFFFFF"/>
                </a:solidFill>
                <a:effectLst/>
                <a:latin typeface="Segoe UI" panose="020B0502040204020203" pitchFamily="34" charset="0"/>
              </a:rPr>
            </a:br>
            <a:endParaRPr lang="en-US" sz="2000" b="0" i="0" dirty="0">
              <a:solidFill>
                <a:srgbClr val="FFFFFF"/>
              </a:solidFill>
              <a:effectLst/>
              <a:latin typeface="Segoe UI" panose="020B0502040204020203" pitchFamily="34" charset="0"/>
            </a:endParaRPr>
          </a:p>
          <a:p>
            <a:pPr marL="342900" indent="-342900">
              <a:buAutoNum type="arabicPeriod"/>
            </a:pPr>
            <a:r>
              <a:rPr lang="en-US" sz="2000" b="0" i="0" dirty="0">
                <a:solidFill>
                  <a:srgbClr val="FFFFFF"/>
                </a:solidFill>
                <a:effectLst/>
                <a:latin typeface="Segoe UI" panose="020B0502040204020203" pitchFamily="34" charset="0"/>
              </a:rPr>
              <a:t>I takes a prompt and returns back a plan on </a:t>
            </a:r>
            <a:r>
              <a:rPr lang="en-US" sz="2000" dirty="0">
                <a:solidFill>
                  <a:srgbClr val="FFFFFF"/>
                </a:solidFill>
                <a:latin typeface="Segoe UI" panose="020B0502040204020203" pitchFamily="34" charset="0"/>
              </a:rPr>
              <a:t>how to accomplish the task described in the prompt. </a:t>
            </a:r>
            <a:br>
              <a:rPr lang="en-US" sz="2000" dirty="0">
                <a:solidFill>
                  <a:srgbClr val="FFFFFF"/>
                </a:solidFill>
                <a:latin typeface="Segoe UI" panose="020B0502040204020203" pitchFamily="34" charset="0"/>
              </a:rPr>
            </a:br>
            <a:endParaRPr lang="en-US" sz="2000" dirty="0">
              <a:solidFill>
                <a:srgbClr val="FFFFFF"/>
              </a:solidFill>
              <a:latin typeface="Segoe UI" panose="020B0502040204020203" pitchFamily="34" charset="0"/>
            </a:endParaRPr>
          </a:p>
          <a:p>
            <a:pPr marL="342900" indent="-342900">
              <a:buAutoNum type="arabicPeriod"/>
            </a:pPr>
            <a:r>
              <a:rPr lang="en-US" sz="2000" dirty="0">
                <a:solidFill>
                  <a:srgbClr val="FFFFFF"/>
                </a:solidFill>
                <a:latin typeface="Segoe UI" panose="020B0502040204020203" pitchFamily="34" charset="0"/>
              </a:rPr>
              <a:t>Mix-and-match the plugins.</a:t>
            </a:r>
            <a:br>
              <a:rPr lang="en-US" sz="2000" dirty="0">
                <a:solidFill>
                  <a:srgbClr val="FFFFFF"/>
                </a:solidFill>
                <a:latin typeface="Segoe UI" panose="020B0502040204020203" pitchFamily="34" charset="0"/>
              </a:rPr>
            </a:br>
            <a:endParaRPr lang="en-US" sz="2000" dirty="0">
              <a:solidFill>
                <a:srgbClr val="FFFFFF"/>
              </a:solidFill>
              <a:latin typeface="Segoe UI" panose="020B0502040204020203" pitchFamily="34" charset="0"/>
            </a:endParaRPr>
          </a:p>
          <a:p>
            <a:pPr marL="342900" indent="-342900">
              <a:buAutoNum type="arabicPeriod"/>
            </a:pPr>
            <a:r>
              <a:rPr lang="en-US" sz="2000" dirty="0">
                <a:solidFill>
                  <a:srgbClr val="FFFFFF"/>
                </a:solidFill>
                <a:latin typeface="Segoe UI" panose="020B0502040204020203" pitchFamily="34" charset="0"/>
              </a:rPr>
              <a:t>Recombine them into a series of steps that complete a goal.</a:t>
            </a:r>
            <a:endParaRPr lang="en-DE" sz="2000" dirty="0">
              <a:solidFill>
                <a:srgbClr val="FFFFFF"/>
              </a:solidFill>
              <a:latin typeface="Segoe UI" panose="020B0502040204020203" pitchFamily="34" charset="0"/>
            </a:endParaRPr>
          </a:p>
        </p:txBody>
      </p:sp>
      <p:sp>
        <p:nvSpPr>
          <p:cNvPr id="12" name="TextBox 11">
            <a:extLst>
              <a:ext uri="{FF2B5EF4-FFF2-40B4-BE49-F238E27FC236}">
                <a16:creationId xmlns:a16="http://schemas.microsoft.com/office/drawing/2014/main" id="{1444C287-AB18-12EE-10D2-1395DBE2F617}"/>
              </a:ext>
            </a:extLst>
          </p:cNvPr>
          <p:cNvSpPr txBox="1"/>
          <p:nvPr/>
        </p:nvSpPr>
        <p:spPr>
          <a:xfrm>
            <a:off x="4287579" y="4773827"/>
            <a:ext cx="7578354" cy="646331"/>
          </a:xfrm>
          <a:prstGeom prst="rect">
            <a:avLst/>
          </a:prstGeom>
          <a:noFill/>
          <a:ln>
            <a:solidFill>
              <a:schemeClr val="tx1"/>
            </a:solidFill>
          </a:ln>
        </p:spPr>
        <p:txBody>
          <a:bodyPr wrap="square">
            <a:spAutoFit/>
          </a:bodyPr>
          <a:lstStyle/>
          <a:p>
            <a:pPr algn="ctr"/>
            <a:r>
              <a:rPr lang="en-US" sz="1800" dirty="0">
                <a:solidFill>
                  <a:srgbClr val="FFFFFF"/>
                </a:solidFill>
                <a:latin typeface="Cascadia Mono" panose="020B0609020000020004" pitchFamily="49" charset="0"/>
              </a:rPr>
              <a:t>If my investment of 2130.23 dollars increased by 23%, how much would I have after I spent $5 on a latte?</a:t>
            </a:r>
            <a:endParaRPr lang="en-DE" dirty="0">
              <a:solidFill>
                <a:srgbClr val="FFFFFF"/>
              </a:solidFill>
            </a:endParaRPr>
          </a:p>
        </p:txBody>
      </p:sp>
    </p:spTree>
    <p:extLst>
      <p:ext uri="{BB962C8B-B14F-4D97-AF65-F5344CB8AC3E}">
        <p14:creationId xmlns:p14="http://schemas.microsoft.com/office/powerpoint/2010/main" val="980156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943D-180D-0377-D616-17939FF4B4FA}"/>
              </a:ext>
            </a:extLst>
          </p:cNvPr>
          <p:cNvSpPr>
            <a:spLocks noGrp="1"/>
          </p:cNvSpPr>
          <p:nvPr>
            <p:ph type="title"/>
          </p:nvPr>
        </p:nvSpPr>
        <p:spPr>
          <a:xfrm>
            <a:off x="287338" y="412750"/>
            <a:ext cx="3529012" cy="553998"/>
          </a:xfrm>
        </p:spPr>
        <p:txBody>
          <a:bodyPr/>
          <a:lstStyle/>
          <a:p>
            <a:endParaRPr lang="en-DE"/>
          </a:p>
        </p:txBody>
      </p:sp>
      <p:pic>
        <p:nvPicPr>
          <p:cNvPr id="7" name="Picture 6">
            <a:extLst>
              <a:ext uri="{FF2B5EF4-FFF2-40B4-BE49-F238E27FC236}">
                <a16:creationId xmlns:a16="http://schemas.microsoft.com/office/drawing/2014/main" id="{AB520E49-00E0-E511-6AEF-271D98D33645}"/>
              </a:ext>
            </a:extLst>
          </p:cNvPr>
          <p:cNvPicPr>
            <a:picLocks noChangeAspect="1"/>
          </p:cNvPicPr>
          <p:nvPr/>
        </p:nvPicPr>
        <p:blipFill>
          <a:blip r:embed="rId2"/>
          <a:stretch>
            <a:fillRect/>
          </a:stretch>
        </p:blipFill>
        <p:spPr>
          <a:xfrm>
            <a:off x="5925945" y="2894382"/>
            <a:ext cx="5275590" cy="1181201"/>
          </a:xfrm>
          <a:prstGeom prst="rect">
            <a:avLst/>
          </a:prstGeom>
        </p:spPr>
      </p:pic>
      <p:pic>
        <p:nvPicPr>
          <p:cNvPr id="3076" name="Picture 4" descr="Image">
            <a:extLst>
              <a:ext uri="{FF2B5EF4-FFF2-40B4-BE49-F238E27FC236}">
                <a16:creationId xmlns:a16="http://schemas.microsoft.com/office/drawing/2014/main" id="{2A3F6C45-8DC8-69FD-0875-7B4C2533A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441" y="-1"/>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5861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943D-180D-0377-D616-17939FF4B4FA}"/>
              </a:ext>
            </a:extLst>
          </p:cNvPr>
          <p:cNvSpPr>
            <a:spLocks noGrp="1"/>
          </p:cNvSpPr>
          <p:nvPr>
            <p:ph type="title"/>
          </p:nvPr>
        </p:nvSpPr>
        <p:spPr>
          <a:xfrm>
            <a:off x="287338" y="412750"/>
            <a:ext cx="3529012" cy="553998"/>
          </a:xfrm>
        </p:spPr>
        <p:txBody>
          <a:bodyPr/>
          <a:lstStyle/>
          <a:p>
            <a:endParaRPr lang="en-DE"/>
          </a:p>
        </p:txBody>
      </p:sp>
      <p:pic>
        <p:nvPicPr>
          <p:cNvPr id="3076" name="Picture 4" descr="Image">
            <a:extLst>
              <a:ext uri="{FF2B5EF4-FFF2-40B4-BE49-F238E27FC236}">
                <a16:creationId xmlns:a16="http://schemas.microsoft.com/office/drawing/2014/main" id="{2A3F6C45-8DC8-69FD-0875-7B4C2533A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441" y="-1"/>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7D96A95-4B75-3B32-15AF-270C48BB839F}"/>
              </a:ext>
            </a:extLst>
          </p:cNvPr>
          <p:cNvPicPr>
            <a:picLocks noChangeAspect="1"/>
          </p:cNvPicPr>
          <p:nvPr/>
        </p:nvPicPr>
        <p:blipFill>
          <a:blip r:embed="rId3"/>
          <a:stretch>
            <a:fillRect/>
          </a:stretch>
        </p:blipFill>
        <p:spPr>
          <a:xfrm>
            <a:off x="5712264" y="798954"/>
            <a:ext cx="4972779" cy="1785458"/>
          </a:xfrm>
          <a:prstGeom prst="rect">
            <a:avLst/>
          </a:prstGeom>
        </p:spPr>
      </p:pic>
      <p:pic>
        <p:nvPicPr>
          <p:cNvPr id="6" name="Picture 5">
            <a:extLst>
              <a:ext uri="{FF2B5EF4-FFF2-40B4-BE49-F238E27FC236}">
                <a16:creationId xmlns:a16="http://schemas.microsoft.com/office/drawing/2014/main" id="{DFF85FBF-E019-2A43-7748-9B06407D56C8}"/>
              </a:ext>
            </a:extLst>
          </p:cNvPr>
          <p:cNvPicPr>
            <a:picLocks noChangeAspect="1"/>
          </p:cNvPicPr>
          <p:nvPr/>
        </p:nvPicPr>
        <p:blipFill>
          <a:blip r:embed="rId4"/>
          <a:stretch>
            <a:fillRect/>
          </a:stretch>
        </p:blipFill>
        <p:spPr>
          <a:xfrm>
            <a:off x="5754157" y="3333256"/>
            <a:ext cx="4930886" cy="2987175"/>
          </a:xfrm>
          <a:prstGeom prst="rect">
            <a:avLst/>
          </a:prstGeom>
        </p:spPr>
      </p:pic>
    </p:spTree>
    <p:extLst>
      <p:ext uri="{BB962C8B-B14F-4D97-AF65-F5344CB8AC3E}">
        <p14:creationId xmlns:p14="http://schemas.microsoft.com/office/powerpoint/2010/main" val="2341483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943D-180D-0377-D616-17939FF4B4FA}"/>
              </a:ext>
            </a:extLst>
          </p:cNvPr>
          <p:cNvSpPr>
            <a:spLocks noGrp="1"/>
          </p:cNvSpPr>
          <p:nvPr>
            <p:ph type="title"/>
          </p:nvPr>
        </p:nvSpPr>
        <p:spPr>
          <a:xfrm>
            <a:off x="287338" y="412750"/>
            <a:ext cx="3529012" cy="553998"/>
          </a:xfrm>
        </p:spPr>
        <p:txBody>
          <a:bodyPr/>
          <a:lstStyle/>
          <a:p>
            <a:endParaRPr lang="en-DE"/>
          </a:p>
        </p:txBody>
      </p:sp>
      <p:pic>
        <p:nvPicPr>
          <p:cNvPr id="5" name="Picture 4">
            <a:extLst>
              <a:ext uri="{FF2B5EF4-FFF2-40B4-BE49-F238E27FC236}">
                <a16:creationId xmlns:a16="http://schemas.microsoft.com/office/drawing/2014/main" id="{C750C341-2042-9933-E507-32255DF28965}"/>
              </a:ext>
            </a:extLst>
          </p:cNvPr>
          <p:cNvPicPr>
            <a:picLocks noChangeAspect="1"/>
          </p:cNvPicPr>
          <p:nvPr/>
        </p:nvPicPr>
        <p:blipFill>
          <a:blip r:embed="rId2"/>
          <a:stretch>
            <a:fillRect/>
          </a:stretch>
        </p:blipFill>
        <p:spPr>
          <a:xfrm>
            <a:off x="5262547" y="1606539"/>
            <a:ext cx="6074021" cy="4324361"/>
          </a:xfrm>
          <a:prstGeom prst="rect">
            <a:avLst/>
          </a:prstGeom>
        </p:spPr>
      </p:pic>
      <p:pic>
        <p:nvPicPr>
          <p:cNvPr id="3074" name="Picture 2" descr="Image">
            <a:extLst>
              <a:ext uri="{FF2B5EF4-FFF2-40B4-BE49-F238E27FC236}">
                <a16:creationId xmlns:a16="http://schemas.microsoft.com/office/drawing/2014/main" id="{4A804FAE-6A83-A002-5995-1D4922684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4E99126-964F-9560-FC24-AD7D60E8EE41}"/>
              </a:ext>
            </a:extLst>
          </p:cNvPr>
          <p:cNvSpPr txBox="1">
            <a:spLocks/>
          </p:cNvSpPr>
          <p:nvPr/>
        </p:nvSpPr>
        <p:spPr>
          <a:xfrm>
            <a:off x="5209384" y="496213"/>
            <a:ext cx="10577567"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de-DE" sz="2800" dirty="0" err="1"/>
              <a:t>How</a:t>
            </a:r>
            <a:r>
              <a:rPr lang="de-DE" sz="2800" dirty="0"/>
              <a:t> </a:t>
            </a:r>
            <a:r>
              <a:rPr lang="de-DE" sz="2800" dirty="0" err="1"/>
              <a:t>about</a:t>
            </a:r>
            <a:r>
              <a:rPr lang="de-DE" sz="2800" dirty="0"/>
              <a:t> </a:t>
            </a:r>
            <a:r>
              <a:rPr lang="de-DE" sz="2800" dirty="0" err="1"/>
              <a:t>something</a:t>
            </a:r>
            <a:r>
              <a:rPr lang="de-DE" sz="2800" dirty="0"/>
              <a:t> not solvable?</a:t>
            </a:r>
            <a:endParaRPr lang="en-DE" sz="2800" dirty="0"/>
          </a:p>
        </p:txBody>
      </p:sp>
    </p:spTree>
    <p:extLst>
      <p:ext uri="{BB962C8B-B14F-4D97-AF65-F5344CB8AC3E}">
        <p14:creationId xmlns:p14="http://schemas.microsoft.com/office/powerpoint/2010/main" val="11459093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4A7384-90D5-6F47-7100-E4A573BCC5F5}"/>
              </a:ext>
            </a:extLst>
          </p:cNvPr>
          <p:cNvSpPr>
            <a:spLocks noGrp="1"/>
          </p:cNvSpPr>
          <p:nvPr>
            <p:ph type="title"/>
          </p:nvPr>
        </p:nvSpPr>
        <p:spPr>
          <a:xfrm>
            <a:off x="6262688" y="159379"/>
            <a:ext cx="5611811" cy="553998"/>
          </a:xfrm>
        </p:spPr>
        <p:txBody>
          <a:bodyPr/>
          <a:lstStyle/>
          <a:p>
            <a:r>
              <a:rPr lang="en-US" dirty="0"/>
              <a:t>References</a:t>
            </a:r>
            <a:endParaRPr lang="en-DE" dirty="0"/>
          </a:p>
        </p:txBody>
      </p:sp>
      <p:sp>
        <p:nvSpPr>
          <p:cNvPr id="5" name="TextBox 4">
            <a:extLst>
              <a:ext uri="{FF2B5EF4-FFF2-40B4-BE49-F238E27FC236}">
                <a16:creationId xmlns:a16="http://schemas.microsoft.com/office/drawing/2014/main" id="{8725AF08-0880-9781-2712-9B7D8A5EF129}"/>
              </a:ext>
            </a:extLst>
          </p:cNvPr>
          <p:cNvSpPr txBox="1"/>
          <p:nvPr/>
        </p:nvSpPr>
        <p:spPr>
          <a:xfrm>
            <a:off x="4479925" y="1355857"/>
            <a:ext cx="6813550" cy="3724096"/>
          </a:xfrm>
          <a:prstGeom prst="rect">
            <a:avLst/>
          </a:prstGeom>
          <a:noFill/>
        </p:spPr>
        <p:txBody>
          <a:bodyPr wrap="square">
            <a:spAutoFit/>
          </a:bodyPr>
          <a:lstStyle/>
          <a:p>
            <a:r>
              <a:rPr lang="de-DE" sz="1800" dirty="0">
                <a:hlinkClick r:id="rId3">
                  <a:extLst>
                    <a:ext uri="{A12FA001-AC4F-418D-AE19-62706E023703}">
                      <ahyp:hlinkClr xmlns:ahyp="http://schemas.microsoft.com/office/drawing/2018/hyperlinkcolor" val="tx"/>
                    </a:ext>
                  </a:extLst>
                </a:hlinkClick>
              </a:rPr>
              <a:t>Azure/</a:t>
            </a:r>
            <a:r>
              <a:rPr lang="de-DE" sz="1800" dirty="0" err="1">
                <a:hlinkClick r:id="rId3">
                  <a:extLst>
                    <a:ext uri="{A12FA001-AC4F-418D-AE19-62706E023703}">
                      <ahyp:hlinkClr xmlns:ahyp="http://schemas.microsoft.com/office/drawing/2018/hyperlinkcolor" val="tx"/>
                    </a:ext>
                  </a:extLst>
                </a:hlinkClick>
              </a:rPr>
              <a:t>aistudio</a:t>
            </a:r>
            <a:r>
              <a:rPr lang="de-DE" sz="1800" dirty="0">
                <a:hlinkClick r:id="rId3">
                  <a:extLst>
                    <a:ext uri="{A12FA001-AC4F-418D-AE19-62706E023703}">
                      <ahyp:hlinkClr xmlns:ahyp="http://schemas.microsoft.com/office/drawing/2018/hyperlinkcolor" val="tx"/>
                    </a:ext>
                  </a:extLst>
                </a:hlinkClick>
              </a:rPr>
              <a:t>-copilot-sample at </a:t>
            </a:r>
            <a:r>
              <a:rPr lang="de-DE" sz="1800" dirty="0" err="1">
                <a:hlinkClick r:id="rId3">
                  <a:extLst>
                    <a:ext uri="{A12FA001-AC4F-418D-AE19-62706E023703}">
                      <ahyp:hlinkClr xmlns:ahyp="http://schemas.microsoft.com/office/drawing/2018/hyperlinkcolor" val="tx"/>
                    </a:ext>
                  </a:extLst>
                </a:hlinkClick>
              </a:rPr>
              <a:t>oct-refresh</a:t>
            </a:r>
            <a:r>
              <a:rPr lang="de-DE" sz="1800" dirty="0">
                <a:hlinkClick r:id="rId3">
                  <a:extLst>
                    <a:ext uri="{A12FA001-AC4F-418D-AE19-62706E023703}">
                      <ahyp:hlinkClr xmlns:ahyp="http://schemas.microsoft.com/office/drawing/2018/hyperlinkcolor" val="tx"/>
                    </a:ext>
                  </a:extLst>
                </a:hlinkClick>
              </a:rPr>
              <a:t> (github.com)</a:t>
            </a:r>
            <a:endParaRPr lang="de-DE" sz="1800" dirty="0"/>
          </a:p>
          <a:p>
            <a:r>
              <a:rPr lang="de-DE" sz="1800" dirty="0">
                <a:hlinkClick r:id="rId4">
                  <a:extLst>
                    <a:ext uri="{A12FA001-AC4F-418D-AE19-62706E023703}">
                      <ahyp:hlinkClr xmlns:ahyp="http://schemas.microsoft.com/office/drawing/2018/hyperlinkcolor" val="tx"/>
                    </a:ext>
                  </a:extLst>
                </a:hlinkClick>
              </a:rPr>
              <a:t>Microsoft Copilot Studio</a:t>
            </a:r>
            <a:endParaRPr lang="de-DE" sz="1800" dirty="0"/>
          </a:p>
          <a:p>
            <a:r>
              <a:rPr lang="en-US" sz="1800" dirty="0">
                <a:hlinkClick r:id="rId5">
                  <a:extLst>
                    <a:ext uri="{A12FA001-AC4F-418D-AE19-62706E023703}">
                      <ahyp:hlinkClr xmlns:ahyp="http://schemas.microsoft.com/office/drawing/2018/hyperlinkcolor" val="tx"/>
                    </a:ext>
                  </a:extLst>
                </a:hlinkClick>
              </a:rPr>
              <a:t>https://platform.openai.com/docs/models</a:t>
            </a:r>
            <a:br>
              <a:rPr lang="en-US" sz="1800" dirty="0"/>
            </a:br>
            <a:r>
              <a:rPr lang="en-US" sz="1800" dirty="0">
                <a:hlinkClick r:id="rId6">
                  <a:extLst>
                    <a:ext uri="{A12FA001-AC4F-418D-AE19-62706E023703}">
                      <ahyp:hlinkClr xmlns:ahyp="http://schemas.microsoft.com/office/drawing/2018/hyperlinkcolor" val="tx"/>
                    </a:ext>
                  </a:extLst>
                </a:hlinkClick>
              </a:rPr>
              <a:t>https://oai.azure.com/portal/****/models</a:t>
            </a:r>
            <a:endParaRPr lang="de-DE" dirty="0"/>
          </a:p>
          <a:p>
            <a:r>
              <a:rPr lang="de-DE" sz="1800" dirty="0">
                <a:hlinkClick r:id="rId7">
                  <a:extLst>
                    <a:ext uri="{A12FA001-AC4F-418D-AE19-62706E023703}">
                      <ahyp:hlinkClr xmlns:ahyp="http://schemas.microsoft.com/office/drawing/2018/hyperlinkcolor" val="tx"/>
                    </a:ext>
                  </a:extLst>
                </a:hlinkClick>
              </a:rPr>
              <a:t>Azure AI Foundry</a:t>
            </a:r>
            <a:endParaRPr lang="de-DE" sz="1800" dirty="0"/>
          </a:p>
          <a:p>
            <a:r>
              <a:rPr lang="en-US" sz="1800" dirty="0">
                <a:hlinkClick r:id="rId8">
                  <a:extLst>
                    <a:ext uri="{A12FA001-AC4F-418D-AE19-62706E023703}">
                      <ahyp:hlinkClr xmlns:ahyp="http://schemas.microsoft.com/office/drawing/2018/hyperlinkcolor" val="tx"/>
                    </a:ext>
                  </a:extLst>
                </a:hlinkClick>
              </a:rPr>
              <a:t>Semantic Kernel</a:t>
            </a:r>
            <a:endParaRPr lang="en-US" sz="1800" dirty="0"/>
          </a:p>
          <a:p>
            <a:r>
              <a:rPr lang="de-DE" sz="1800" dirty="0">
                <a:hlinkClick r:id="rId9">
                  <a:extLst>
                    <a:ext uri="{A12FA001-AC4F-418D-AE19-62706E023703}">
                      <ahyp:hlinkClr xmlns:ahyp="http://schemas.microsoft.com/office/drawing/2018/hyperlinkcolor" val="tx"/>
                    </a:ext>
                  </a:extLst>
                </a:hlinkClick>
              </a:rPr>
              <a:t>AI-</a:t>
            </a:r>
            <a:r>
              <a:rPr lang="de-DE" sz="1800" dirty="0" err="1">
                <a:hlinkClick r:id="rId9">
                  <a:extLst>
                    <a:ext uri="{A12FA001-AC4F-418D-AE19-62706E023703}">
                      <ahyp:hlinkClr xmlns:ahyp="http://schemas.microsoft.com/office/drawing/2018/hyperlinkcolor" val="tx"/>
                    </a:ext>
                  </a:extLst>
                </a:hlinkClick>
              </a:rPr>
              <a:t>Generated</a:t>
            </a:r>
            <a:r>
              <a:rPr lang="de-DE" sz="1800" dirty="0">
                <a:hlinkClick r:id="rId9">
                  <a:extLst>
                    <a:ext uri="{A12FA001-AC4F-418D-AE19-62706E023703}">
                      <ahyp:hlinkClr xmlns:ahyp="http://schemas.microsoft.com/office/drawing/2018/hyperlinkcolor" val="tx"/>
                    </a:ext>
                  </a:extLst>
                </a:hlinkClick>
              </a:rPr>
              <a:t> 3D Worlds</a:t>
            </a:r>
            <a:endParaRPr lang="de-DE" sz="1800" dirty="0"/>
          </a:p>
          <a:p>
            <a:r>
              <a:rPr lang="de-DE" sz="1800" dirty="0">
                <a:hlinkClick r:id="rId10">
                  <a:extLst>
                    <a:ext uri="{A12FA001-AC4F-418D-AE19-62706E023703}">
                      <ahyp:hlinkClr xmlns:ahyp="http://schemas.microsoft.com/office/drawing/2018/hyperlinkcolor" val="tx"/>
                    </a:ext>
                  </a:extLst>
                </a:hlinkClick>
              </a:rPr>
              <a:t>Imagine AI Art Generator</a:t>
            </a:r>
            <a:endParaRPr lang="en-DE" dirty="0"/>
          </a:p>
          <a:p>
            <a:r>
              <a:rPr lang="de-DE" sz="1800" dirty="0" err="1">
                <a:hlinkClick r:id="rId11">
                  <a:extLst>
                    <a:ext uri="{A12FA001-AC4F-418D-AE19-62706E023703}">
                      <ahyp:hlinkClr xmlns:ahyp="http://schemas.microsoft.com/office/drawing/2018/hyperlinkcolor" val="tx"/>
                    </a:ext>
                  </a:extLst>
                </a:hlinkClick>
              </a:rPr>
              <a:t>Midjourney</a:t>
            </a:r>
            <a:endParaRPr lang="de-DE" sz="1800" dirty="0"/>
          </a:p>
          <a:p>
            <a:r>
              <a:rPr lang="en-US" sz="1800" dirty="0">
                <a:hlinkClick r:id="rId12">
                  <a:extLst>
                    <a:ext uri="{A12FA001-AC4F-418D-AE19-62706E023703}">
                      <ahyp:hlinkClr xmlns:ahyp="http://schemas.microsoft.com/office/drawing/2018/hyperlinkcolor" val="tx"/>
                    </a:ext>
                  </a:extLst>
                </a:hlinkClick>
              </a:rPr>
              <a:t>Azure AI SDK - Azure AI Studio</a:t>
            </a:r>
            <a:endParaRPr lang="en-US" sz="1800" dirty="0"/>
          </a:p>
          <a:p>
            <a:r>
              <a:rPr lang="en-US" sz="1800" dirty="0">
                <a:hlinkClick r:id="rId13">
                  <a:extLst>
                    <a:ext uri="{A12FA001-AC4F-418D-AE19-62706E023703}">
                      <ahyp:hlinkClr xmlns:ahyp="http://schemas.microsoft.com/office/drawing/2018/hyperlinkcolor" val="tx"/>
                    </a:ext>
                  </a:extLst>
                </a:hlinkClick>
              </a:rPr>
              <a:t>BOOK OF NEWS - Microsoft Ignite</a:t>
            </a:r>
            <a:endParaRPr lang="en-US" sz="1800" dirty="0"/>
          </a:p>
          <a:p>
            <a:r>
              <a:rPr lang="en-US" sz="2000" dirty="0" err="1">
                <a:hlinkClick r:id="rId14">
                  <a:extLst>
                    <a:ext uri="{A12FA001-AC4F-418D-AE19-62706E023703}">
                      <ahyp:hlinkClr xmlns:ahyp="http://schemas.microsoft.com/office/drawing/2018/hyperlinkcolor" val="tx"/>
                    </a:ext>
                  </a:extLst>
                </a:hlinkClick>
              </a:rPr>
              <a:t>LiveBench</a:t>
            </a:r>
            <a:endParaRPr lang="en-US" sz="2000" dirty="0"/>
          </a:p>
          <a:p>
            <a:r>
              <a:rPr lang="en-US" sz="2000" dirty="0">
                <a:hlinkClick r:id="rId15"/>
              </a:rPr>
              <a:t>Function calling - OpenAI API</a:t>
            </a:r>
            <a:endParaRPr lang="en-DE" sz="1800" dirty="0"/>
          </a:p>
        </p:txBody>
      </p:sp>
      <p:pic>
        <p:nvPicPr>
          <p:cNvPr id="4098" name="Picture 2" descr="Image">
            <a:extLst>
              <a:ext uri="{FF2B5EF4-FFF2-40B4-BE49-F238E27FC236}">
                <a16:creationId xmlns:a16="http://schemas.microsoft.com/office/drawing/2014/main" id="{74CE24AC-9D7B-A244-F329-1A7144798EB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130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8EF8F6D5-E77F-036D-0C84-3339DF2FFC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813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33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500"/>
                            </p:stCondLst>
                            <p:childTnLst>
                              <p:par>
                                <p:cTn id="9" presetID="10" presetClass="entr" presetSubtype="0" fill="hold" nodeType="afterEffect">
                                  <p:stCondLst>
                                    <p:cond delay="600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0"/>
                                        <p:tgtEl>
                                          <p:spTgt spid="4100"/>
                                        </p:tgtEl>
                                      </p:cBhvr>
                                    </p:animEffect>
                                  </p:childTnLst>
                                </p:cTn>
                              </p:par>
                            </p:childTnLst>
                          </p:cTn>
                        </p:par>
                        <p:par>
                          <p:cTn id="12" fill="hold">
                            <p:stCondLst>
                              <p:cond delay="11500"/>
                            </p:stCondLst>
                            <p:childTnLst>
                              <p:par>
                                <p:cTn id="13" presetID="10" presetClass="exit" presetSubtype="0" fill="hold" nodeType="afterEffect">
                                  <p:stCondLst>
                                    <p:cond delay="7500"/>
                                  </p:stCondLst>
                                  <p:childTnLst>
                                    <p:animEffect transition="out" filter="fade">
                                      <p:cBhvr>
                                        <p:cTn id="14" dur="5000"/>
                                        <p:tgtEl>
                                          <p:spTgt spid="4100"/>
                                        </p:tgtEl>
                                      </p:cBhvr>
                                    </p:animEffect>
                                    <p:set>
                                      <p:cBhvr>
                                        <p:cTn id="15" dur="1" fill="hold">
                                          <p:stCondLst>
                                            <p:cond delay="4999"/>
                                          </p:stCondLst>
                                        </p:cTn>
                                        <p:tgtEl>
                                          <p:spTgt spid="4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AB6B-B4AF-D879-F55C-2BBE5800EB55}"/>
              </a:ext>
            </a:extLst>
          </p:cNvPr>
          <p:cNvSpPr>
            <a:spLocks noGrp="1"/>
          </p:cNvSpPr>
          <p:nvPr>
            <p:ph type="title"/>
          </p:nvPr>
        </p:nvSpPr>
        <p:spPr/>
        <p:txBody>
          <a:bodyPr/>
          <a:lstStyle/>
          <a:p>
            <a:r>
              <a:rPr lang="de-DE" dirty="0" err="1"/>
              <a:t>Enable</a:t>
            </a:r>
            <a:r>
              <a:rPr lang="de-DE" dirty="0"/>
              <a:t> Copilot Coding Agent</a:t>
            </a:r>
            <a:endParaRPr lang="en-US" dirty="0"/>
          </a:p>
        </p:txBody>
      </p:sp>
      <p:sp>
        <p:nvSpPr>
          <p:cNvPr id="4" name="TextBox 3">
            <a:extLst>
              <a:ext uri="{FF2B5EF4-FFF2-40B4-BE49-F238E27FC236}">
                <a16:creationId xmlns:a16="http://schemas.microsoft.com/office/drawing/2014/main" id="{8FB0E269-5FF3-2D44-E3BD-DD6AC70BF5E7}"/>
              </a:ext>
            </a:extLst>
          </p:cNvPr>
          <p:cNvSpPr txBox="1"/>
          <p:nvPr/>
        </p:nvSpPr>
        <p:spPr>
          <a:xfrm>
            <a:off x="4564461" y="1614411"/>
            <a:ext cx="6811564" cy="635559"/>
          </a:xfrm>
          <a:prstGeom prst="rect">
            <a:avLst/>
          </a:prstGeom>
          <a:noFill/>
        </p:spPr>
        <p:txBody>
          <a:bodyPr wrap="square">
            <a:spAutoFit/>
          </a:bodyPr>
          <a:lstStyle/>
          <a:p>
            <a:r>
              <a:rPr lang="en-US" dirty="0">
                <a:hlinkClick r:id="rId2">
                  <a:extLst>
                    <a:ext uri="{A12FA001-AC4F-418D-AE19-62706E023703}">
                      <ahyp:hlinkClr xmlns:ahyp="http://schemas.microsoft.com/office/drawing/2018/hyperlinkcolor" val="tx"/>
                    </a:ext>
                  </a:extLst>
                </a:hlinkClick>
              </a:rPr>
              <a:t>Enabling Copilot coding agent - GitHub Enterprise Cloud Docs</a:t>
            </a:r>
            <a:r>
              <a:rPr lang="en-US" dirty="0"/>
              <a:t> (License Pro+ required)</a:t>
            </a:r>
          </a:p>
        </p:txBody>
      </p:sp>
      <p:sp>
        <p:nvSpPr>
          <p:cNvPr id="6" name="TextBox 5">
            <a:extLst>
              <a:ext uri="{FF2B5EF4-FFF2-40B4-BE49-F238E27FC236}">
                <a16:creationId xmlns:a16="http://schemas.microsoft.com/office/drawing/2014/main" id="{31B3DCC8-0F7C-8B08-40ED-9BA1CD96BE68}"/>
              </a:ext>
            </a:extLst>
          </p:cNvPr>
          <p:cNvSpPr txBox="1"/>
          <p:nvPr/>
        </p:nvSpPr>
        <p:spPr>
          <a:xfrm>
            <a:off x="4564461" y="1194447"/>
            <a:ext cx="6811564" cy="363946"/>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GitHub Copilot: Meet the new coding agent - The GitHub Blog</a:t>
            </a:r>
            <a:endParaRPr lang="en-US" dirty="0"/>
          </a:p>
        </p:txBody>
      </p:sp>
    </p:spTree>
    <p:extLst>
      <p:ext uri="{BB962C8B-B14F-4D97-AF65-F5344CB8AC3E}">
        <p14:creationId xmlns:p14="http://schemas.microsoft.com/office/powerpoint/2010/main" val="14353527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A3C84-BEBB-C1EB-A519-AC9A78719EE2}"/>
              </a:ext>
            </a:extLst>
          </p:cNvPr>
          <p:cNvSpPr>
            <a:spLocks noGrp="1"/>
          </p:cNvSpPr>
          <p:nvPr>
            <p:ph type="title"/>
          </p:nvPr>
        </p:nvSpPr>
        <p:spPr>
          <a:xfrm>
            <a:off x="484189" y="243931"/>
            <a:ext cx="5611811" cy="553998"/>
          </a:xfrm>
        </p:spPr>
        <p:txBody>
          <a:bodyPr/>
          <a:lstStyle/>
          <a:p>
            <a:r>
              <a:rPr lang="de-DE" dirty="0"/>
              <a:t>References</a:t>
            </a:r>
            <a:endParaRPr lang="en-US" dirty="0"/>
          </a:p>
        </p:txBody>
      </p:sp>
      <p:sp>
        <p:nvSpPr>
          <p:cNvPr id="3" name="Text Placeholder 2">
            <a:extLst>
              <a:ext uri="{FF2B5EF4-FFF2-40B4-BE49-F238E27FC236}">
                <a16:creationId xmlns:a16="http://schemas.microsoft.com/office/drawing/2014/main" id="{FD0DE94E-DF8B-EABC-DCD5-3F4240B59D21}"/>
              </a:ext>
            </a:extLst>
          </p:cNvPr>
          <p:cNvSpPr txBox="1">
            <a:spLocks/>
          </p:cNvSpPr>
          <p:nvPr/>
        </p:nvSpPr>
        <p:spPr>
          <a:xfrm>
            <a:off x="4240007" y="304809"/>
            <a:ext cx="7127240" cy="12886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Open AI</a:t>
            </a:r>
          </a:p>
          <a:p>
            <a:r>
              <a:rPr lang="en-US" sz="2000" dirty="0">
                <a:hlinkClick r:id="rId2"/>
              </a:rPr>
              <a:t>https://platform.</a:t>
            </a:r>
            <a:r>
              <a:rPr lang="en-US" sz="1800" dirty="0">
                <a:hlinkClick r:id="rId2"/>
              </a:rPr>
              <a:t>openai</a:t>
            </a:r>
            <a:r>
              <a:rPr lang="en-US" sz="2000" dirty="0">
                <a:hlinkClick r:id="rId2"/>
              </a:rPr>
              <a:t>.com/docs/models</a:t>
            </a:r>
            <a:br>
              <a:rPr lang="en-US" sz="2000" dirty="0"/>
            </a:br>
            <a:r>
              <a:rPr lang="en-US" sz="2000" dirty="0"/>
              <a:t> </a:t>
            </a:r>
          </a:p>
          <a:p>
            <a:r>
              <a:rPr lang="en-US" dirty="0"/>
              <a:t>Azure Open AI</a:t>
            </a:r>
            <a:br>
              <a:rPr lang="en-US" dirty="0"/>
            </a:br>
            <a:r>
              <a:rPr lang="en-US" sz="2000" dirty="0">
                <a:hlinkClick r:id="rId3"/>
              </a:rPr>
              <a:t>https://oai.azure.com/portal/****/models</a:t>
            </a:r>
            <a:r>
              <a:rPr lang="en-US" sz="2000" dirty="0"/>
              <a:t> </a:t>
            </a:r>
            <a:endParaRPr lang="en-DE" dirty="0"/>
          </a:p>
        </p:txBody>
      </p:sp>
      <p:sp>
        <p:nvSpPr>
          <p:cNvPr id="4" name="TextBox 3">
            <a:extLst>
              <a:ext uri="{FF2B5EF4-FFF2-40B4-BE49-F238E27FC236}">
                <a16:creationId xmlns:a16="http://schemas.microsoft.com/office/drawing/2014/main" id="{8C03FEDC-F8F7-FFC2-3CAA-E437C6734949}"/>
              </a:ext>
            </a:extLst>
          </p:cNvPr>
          <p:cNvSpPr txBox="1"/>
          <p:nvPr/>
        </p:nvSpPr>
        <p:spPr>
          <a:xfrm>
            <a:off x="4448397" y="2452400"/>
            <a:ext cx="6812810" cy="363946"/>
          </a:xfrm>
          <a:prstGeom prst="rect">
            <a:avLst/>
          </a:prstGeom>
          <a:noFill/>
        </p:spPr>
        <p:txBody>
          <a:bodyPr wrap="square">
            <a:spAutoFit/>
          </a:bodyPr>
          <a:lstStyle/>
          <a:p>
            <a:r>
              <a:rPr lang="de-DE" dirty="0">
                <a:hlinkClick r:id="rId4"/>
              </a:rPr>
              <a:t>Request Access </a:t>
            </a:r>
            <a:r>
              <a:rPr lang="de-DE" dirty="0" err="1">
                <a:hlinkClick r:id="rId4"/>
              </a:rPr>
              <a:t>to</a:t>
            </a:r>
            <a:r>
              <a:rPr lang="de-DE" dirty="0">
                <a:hlinkClick r:id="rId4"/>
              </a:rPr>
              <a:t> Azure </a:t>
            </a:r>
            <a:r>
              <a:rPr lang="de-DE" dirty="0" err="1">
                <a:hlinkClick r:id="rId4"/>
              </a:rPr>
              <a:t>OpenAI</a:t>
            </a:r>
            <a:r>
              <a:rPr lang="de-DE" dirty="0">
                <a:hlinkClick r:id="rId4"/>
              </a:rPr>
              <a:t> Service (microsoft.com)</a:t>
            </a:r>
            <a:endParaRPr lang="en-DE" dirty="0"/>
          </a:p>
        </p:txBody>
      </p:sp>
    </p:spTree>
    <p:extLst>
      <p:ext uri="{BB962C8B-B14F-4D97-AF65-F5344CB8AC3E}">
        <p14:creationId xmlns:p14="http://schemas.microsoft.com/office/powerpoint/2010/main" val="382923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153EF0-FC62-0673-F924-C996A7EF282D}"/>
              </a:ext>
            </a:extLst>
          </p:cNvPr>
          <p:cNvSpPr>
            <a:spLocks noGrp="1"/>
          </p:cNvSpPr>
          <p:nvPr>
            <p:ph sz="quarter" idx="11"/>
          </p:nvPr>
        </p:nvSpPr>
        <p:spPr>
          <a:xfrm>
            <a:off x="274917" y="1936176"/>
            <a:ext cx="11642165" cy="2585323"/>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An </a:t>
            </a:r>
            <a:r>
              <a:rPr kumimoji="0" lang="en-US" altLang="en-US" sz="2800" b="1" i="0" u="none" strike="noStrike" cap="none" normalizeH="0" baseline="0" dirty="0">
                <a:ln>
                  <a:noFill/>
                </a:ln>
                <a:effectLst/>
                <a:latin typeface="Segoe UI" panose="020B0502040204020203" pitchFamily="34" charset="0"/>
                <a:cs typeface="Segoe UI" panose="020B0502040204020203" pitchFamily="34" charset="0"/>
              </a:rPr>
              <a:t>AI agent</a:t>
            </a: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 is a software entity designed to perform tasks autonomously or semi-autonomously by receiving input, processing information, and taking actions to achieve specific goals.</a:t>
            </a:r>
            <a:endParaRPr kumimoji="0" lang="en-US" altLang="en-US" sz="800" b="0" i="0" u="none" strike="noStrike" cap="none" normalizeH="0" baseline="0" dirty="0">
              <a:ln>
                <a:noFill/>
              </a:ln>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effectLst/>
                <a:latin typeface="Segoe UI" panose="020B0502040204020203" pitchFamily="34" charset="0"/>
                <a:cs typeface="Segoe UI" panose="020B0502040204020203" pitchFamily="34" charset="0"/>
              </a:rPr>
              <a:t>Agents are designed to work collaboratively, enabling complex workflows by interacting with each other. </a:t>
            </a:r>
            <a:endParaRPr lang="en-US" dirty="0"/>
          </a:p>
        </p:txBody>
      </p:sp>
      <p:sp>
        <p:nvSpPr>
          <p:cNvPr id="4" name="Title 3">
            <a:extLst>
              <a:ext uri="{FF2B5EF4-FFF2-40B4-BE49-F238E27FC236}">
                <a16:creationId xmlns:a16="http://schemas.microsoft.com/office/drawing/2014/main" id="{115BA318-CE68-73B0-4CF1-6910D0C5101A}"/>
              </a:ext>
            </a:extLst>
          </p:cNvPr>
          <p:cNvSpPr>
            <a:spLocks noGrp="1"/>
          </p:cNvSpPr>
          <p:nvPr>
            <p:ph type="title"/>
          </p:nvPr>
        </p:nvSpPr>
        <p:spPr>
          <a:xfrm>
            <a:off x="274917" y="560939"/>
            <a:ext cx="11602658" cy="861774"/>
          </a:xfrm>
        </p:spPr>
        <p:txBody>
          <a:bodyPr/>
          <a:lstStyle/>
          <a:p>
            <a:r>
              <a:rPr lang="de-DE" dirty="0" err="1"/>
              <a:t>What</a:t>
            </a:r>
            <a:r>
              <a:rPr lang="de-DE" dirty="0"/>
              <a:t> </a:t>
            </a:r>
            <a:r>
              <a:rPr lang="de-DE" dirty="0" err="1"/>
              <a:t>is</a:t>
            </a:r>
            <a:r>
              <a:rPr lang="de-DE" dirty="0"/>
              <a:t> an AGENT?</a:t>
            </a:r>
            <a:br>
              <a:rPr lang="de-DE" dirty="0"/>
            </a:br>
            <a:r>
              <a:rPr lang="de-DE" sz="2000" dirty="0"/>
              <a:t>B</a:t>
            </a:r>
            <a:r>
              <a:rPr lang="en-US" sz="2000" dirty="0"/>
              <a:t>y Semantic Kernel Team</a:t>
            </a:r>
            <a:endParaRPr lang="en-US" dirty="0"/>
          </a:p>
        </p:txBody>
      </p:sp>
    </p:spTree>
    <p:extLst>
      <p:ext uri="{BB962C8B-B14F-4D97-AF65-F5344CB8AC3E}">
        <p14:creationId xmlns:p14="http://schemas.microsoft.com/office/powerpoint/2010/main" val="3212808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CP Logo">
            <a:extLst>
              <a:ext uri="{FF2B5EF4-FFF2-40B4-BE49-F238E27FC236}">
                <a16:creationId xmlns:a16="http://schemas.microsoft.com/office/drawing/2014/main" id="{791B9387-7B58-1BA2-A3B8-74A486D7E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687" y="2626507"/>
            <a:ext cx="7884319" cy="131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9DBF17-1894-5B60-31B6-5EF0A277FD0E}"/>
              </a:ext>
            </a:extLst>
          </p:cNvPr>
          <p:cNvSpPr txBox="1"/>
          <p:nvPr/>
        </p:nvSpPr>
        <p:spPr>
          <a:xfrm>
            <a:off x="162491" y="5729177"/>
            <a:ext cx="6811504" cy="363946"/>
          </a:xfrm>
          <a:prstGeom prst="rect">
            <a:avLst/>
          </a:prstGeom>
          <a:noFill/>
        </p:spPr>
        <p:txBody>
          <a:bodyPr wrap="square">
            <a:spAutoFit/>
          </a:bodyPr>
          <a:lstStyle/>
          <a:p>
            <a:r>
              <a:rPr lang="en-US" dirty="0">
                <a:hlinkClick r:id="rId3"/>
              </a:rPr>
              <a:t>Model Context Protocol</a:t>
            </a:r>
            <a:endParaRPr lang="en-US" dirty="0"/>
          </a:p>
        </p:txBody>
      </p:sp>
      <p:sp>
        <p:nvSpPr>
          <p:cNvPr id="7" name="TextBox 6">
            <a:extLst>
              <a:ext uri="{FF2B5EF4-FFF2-40B4-BE49-F238E27FC236}">
                <a16:creationId xmlns:a16="http://schemas.microsoft.com/office/drawing/2014/main" id="{DBBFAF21-8ED9-464A-98DB-8DAF0C853944}"/>
              </a:ext>
            </a:extLst>
          </p:cNvPr>
          <p:cNvSpPr txBox="1"/>
          <p:nvPr/>
        </p:nvSpPr>
        <p:spPr>
          <a:xfrm>
            <a:off x="162491" y="6157417"/>
            <a:ext cx="9031575" cy="363946"/>
          </a:xfrm>
          <a:prstGeom prst="rect">
            <a:avLst/>
          </a:prstGeom>
          <a:noFill/>
        </p:spPr>
        <p:txBody>
          <a:bodyPr wrap="square">
            <a:spAutoFit/>
          </a:bodyPr>
          <a:lstStyle/>
          <a:p>
            <a:r>
              <a:rPr lang="en-US" dirty="0" err="1">
                <a:hlinkClick r:id="rId4"/>
              </a:rPr>
              <a:t>csharp-sdk</a:t>
            </a:r>
            <a:r>
              <a:rPr lang="en-US" dirty="0">
                <a:hlinkClick r:id="rId4"/>
              </a:rPr>
              <a:t>/samples/</a:t>
            </a:r>
            <a:r>
              <a:rPr lang="en-US" dirty="0" err="1">
                <a:hlinkClick r:id="rId4"/>
              </a:rPr>
              <a:t>AspNetCoreSseServer</a:t>
            </a:r>
            <a:r>
              <a:rPr lang="en-US" dirty="0">
                <a:hlinkClick r:id="rId4"/>
              </a:rPr>
              <a:t> at main · </a:t>
            </a:r>
            <a:r>
              <a:rPr lang="en-US" dirty="0" err="1">
                <a:hlinkClick r:id="rId4"/>
              </a:rPr>
              <a:t>modelcontextprotocol</a:t>
            </a:r>
            <a:r>
              <a:rPr lang="en-US" dirty="0">
                <a:hlinkClick r:id="rId4"/>
              </a:rPr>
              <a:t>/</a:t>
            </a:r>
            <a:r>
              <a:rPr lang="en-US" dirty="0" err="1">
                <a:hlinkClick r:id="rId4"/>
              </a:rPr>
              <a:t>csharp-sdk</a:t>
            </a:r>
            <a:endParaRPr lang="en-US" dirty="0"/>
          </a:p>
        </p:txBody>
      </p:sp>
    </p:spTree>
    <p:extLst>
      <p:ext uri="{BB962C8B-B14F-4D97-AF65-F5344CB8AC3E}">
        <p14:creationId xmlns:p14="http://schemas.microsoft.com/office/powerpoint/2010/main" val="27349650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F0C8-5F29-2B97-27D9-5659E9D297E0}"/>
              </a:ext>
            </a:extLst>
          </p:cNvPr>
          <p:cNvSpPr>
            <a:spLocks noGrp="1"/>
          </p:cNvSpPr>
          <p:nvPr>
            <p:ph type="title"/>
          </p:nvPr>
        </p:nvSpPr>
        <p:spPr>
          <a:xfrm>
            <a:off x="584200" y="457200"/>
            <a:ext cx="5508419" cy="557076"/>
          </a:xfrm>
        </p:spPr>
        <p:txBody>
          <a:bodyPr/>
          <a:lstStyle/>
          <a:p>
            <a:r>
              <a:rPr lang="de-DE" sz="3200" dirty="0"/>
              <a:t>The </a:t>
            </a:r>
            <a:r>
              <a:rPr lang="de-DE" sz="3200" dirty="0" err="1"/>
              <a:t>idea</a:t>
            </a:r>
            <a:r>
              <a:rPr lang="de-DE" sz="3200" dirty="0"/>
              <a:t> </a:t>
            </a:r>
            <a:r>
              <a:rPr lang="de-DE" sz="3200" dirty="0" err="1"/>
              <a:t>of</a:t>
            </a:r>
            <a:r>
              <a:rPr lang="de-DE" sz="3200" dirty="0"/>
              <a:t> MCP</a:t>
            </a:r>
            <a:endParaRPr lang="en-US" sz="3200" dirty="0"/>
          </a:p>
        </p:txBody>
      </p:sp>
      <p:pic>
        <p:nvPicPr>
          <p:cNvPr id="4" name="Picture 3">
            <a:extLst>
              <a:ext uri="{FF2B5EF4-FFF2-40B4-BE49-F238E27FC236}">
                <a16:creationId xmlns:a16="http://schemas.microsoft.com/office/drawing/2014/main" id="{71D94868-59CD-B02F-E6FE-AC959A3BB9D5}"/>
              </a:ext>
            </a:extLst>
          </p:cNvPr>
          <p:cNvPicPr>
            <a:picLocks noChangeAspect="1"/>
          </p:cNvPicPr>
          <p:nvPr/>
        </p:nvPicPr>
        <p:blipFill>
          <a:blip r:embed="rId2"/>
          <a:stretch>
            <a:fillRect/>
          </a:stretch>
        </p:blipFill>
        <p:spPr>
          <a:xfrm>
            <a:off x="867905" y="1351446"/>
            <a:ext cx="10040286" cy="5049354"/>
          </a:xfrm>
          <a:prstGeom prst="rect">
            <a:avLst/>
          </a:prstGeom>
        </p:spPr>
      </p:pic>
      <p:pic>
        <p:nvPicPr>
          <p:cNvPr id="4098" name="Picture 2" descr="Diagram of model context protocol (MCP) architecture.">
            <a:extLst>
              <a:ext uri="{FF2B5EF4-FFF2-40B4-BE49-F238E27FC236}">
                <a16:creationId xmlns:a16="http://schemas.microsoft.com/office/drawing/2014/main" id="{6BB9E13E-F4C8-F860-B64F-A1226F5CE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303" y="1571073"/>
            <a:ext cx="1176337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03232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CP Claude Mermaid Chart">
            <a:extLst>
              <a:ext uri="{FF2B5EF4-FFF2-40B4-BE49-F238E27FC236}">
                <a16:creationId xmlns:a16="http://schemas.microsoft.com/office/drawing/2014/main" id="{AE5E6551-F56F-EA4B-8EE8-2509AE8C5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84990" cy="69103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B84B9A-029E-8012-737B-EF6AB577A7E7}"/>
              </a:ext>
            </a:extLst>
          </p:cNvPr>
          <p:cNvSpPr>
            <a:spLocks noGrp="1"/>
          </p:cNvSpPr>
          <p:nvPr>
            <p:ph type="title"/>
          </p:nvPr>
        </p:nvSpPr>
        <p:spPr>
          <a:xfrm>
            <a:off x="284162" y="135731"/>
            <a:ext cx="5508419" cy="372410"/>
          </a:xfrm>
        </p:spPr>
        <p:txBody>
          <a:bodyPr/>
          <a:lstStyle/>
          <a:p>
            <a:r>
              <a:rPr lang="de-DE" dirty="0">
                <a:solidFill>
                  <a:schemeClr val="bg1"/>
                </a:solidFill>
              </a:rPr>
              <a:t>MCP</a:t>
            </a:r>
            <a:endParaRPr lang="en-US" dirty="0">
              <a:solidFill>
                <a:schemeClr val="bg1"/>
              </a:solidFill>
            </a:endParaRPr>
          </a:p>
        </p:txBody>
      </p:sp>
    </p:spTree>
    <p:extLst>
      <p:ext uri="{BB962C8B-B14F-4D97-AF65-F5344CB8AC3E}">
        <p14:creationId xmlns:p14="http://schemas.microsoft.com/office/powerpoint/2010/main" val="927930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02D766-BF5B-E2D3-4283-2093760B7554}"/>
              </a:ext>
            </a:extLst>
          </p:cNvPr>
          <p:cNvSpPr>
            <a:spLocks noGrp="1"/>
          </p:cNvSpPr>
          <p:nvPr>
            <p:ph sz="quarter" idx="11"/>
          </p:nvPr>
        </p:nvSpPr>
        <p:spPr>
          <a:xfrm>
            <a:off x="274917" y="1559532"/>
            <a:ext cx="11642165" cy="3459409"/>
          </a:xfrm>
        </p:spPr>
        <p:txBody>
          <a:bodyPr/>
          <a:lstStyle/>
          <a:p>
            <a:r>
              <a:rPr lang="en-US" dirty="0" err="1"/>
              <a:t>StdIo</a:t>
            </a:r>
            <a:r>
              <a:rPr lang="en-US" dirty="0"/>
              <a:t> </a:t>
            </a:r>
          </a:p>
          <a:p>
            <a:r>
              <a:rPr lang="en-US" dirty="0"/>
              <a:t>SSE</a:t>
            </a:r>
          </a:p>
          <a:p>
            <a:pPr lvl="1"/>
            <a:r>
              <a:rPr lang="en-US" altLang="en-US" dirty="0"/>
              <a:t>One-way communication: From server to client (unlike </a:t>
            </a:r>
            <a:r>
              <a:rPr lang="en-US" altLang="en-US" dirty="0" err="1"/>
              <a:t>WebSockets</a:t>
            </a:r>
            <a:r>
              <a:rPr lang="en-US" altLang="en-US" dirty="0"/>
              <a:t>, which are bidirectional).</a:t>
            </a:r>
          </a:p>
          <a:p>
            <a:pPr lvl="1"/>
            <a:r>
              <a:rPr lang="en-US" altLang="en-US" dirty="0"/>
              <a:t>Persistent connection: The client opens a connection, and the server</a:t>
            </a:r>
          </a:p>
          <a:p>
            <a:pPr lvl="1"/>
            <a:r>
              <a:rPr lang="en-US" altLang="en-US" dirty="0"/>
              <a:t>keeps it open to send updates.</a:t>
            </a:r>
          </a:p>
          <a:p>
            <a:pPr lvl="1"/>
            <a:r>
              <a:rPr lang="en-US" altLang="en-US" dirty="0"/>
              <a:t>Text/event-stream MIME type: Data is sent in a specific format over a stream.</a:t>
            </a:r>
          </a:p>
          <a:p>
            <a:endParaRPr lang="en-US" dirty="0"/>
          </a:p>
          <a:p>
            <a:endParaRPr lang="en-US" dirty="0"/>
          </a:p>
        </p:txBody>
      </p:sp>
      <p:sp>
        <p:nvSpPr>
          <p:cNvPr id="3" name="Title 2">
            <a:extLst>
              <a:ext uri="{FF2B5EF4-FFF2-40B4-BE49-F238E27FC236}">
                <a16:creationId xmlns:a16="http://schemas.microsoft.com/office/drawing/2014/main" id="{924448E7-29B2-42B7-7C63-EC3952D956AC}"/>
              </a:ext>
            </a:extLst>
          </p:cNvPr>
          <p:cNvSpPr>
            <a:spLocks noGrp="1"/>
          </p:cNvSpPr>
          <p:nvPr>
            <p:ph type="title"/>
          </p:nvPr>
        </p:nvSpPr>
        <p:spPr/>
        <p:txBody>
          <a:bodyPr/>
          <a:lstStyle/>
          <a:p>
            <a:r>
              <a:rPr lang="en-US" dirty="0"/>
              <a:t>MCP Transports</a:t>
            </a:r>
          </a:p>
        </p:txBody>
      </p:sp>
    </p:spTree>
    <p:extLst>
      <p:ext uri="{BB962C8B-B14F-4D97-AF65-F5344CB8AC3E}">
        <p14:creationId xmlns:p14="http://schemas.microsoft.com/office/powerpoint/2010/main" val="35368448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F16C2-6F5A-099F-28E9-58B416B923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201EC0A-DA95-C68C-A24B-869F2C3661E2}"/>
              </a:ext>
            </a:extLst>
          </p:cNvPr>
          <p:cNvSpPr>
            <a:spLocks noGrp="1"/>
          </p:cNvSpPr>
          <p:nvPr>
            <p:ph type="body" sz="quarter" idx="4294967295"/>
          </p:nvPr>
        </p:nvSpPr>
        <p:spPr>
          <a:xfrm>
            <a:off x="220083" y="1472402"/>
            <a:ext cx="4834720" cy="1415772"/>
          </a:xfrm>
        </p:spPr>
        <p:txBody>
          <a:bodyPr/>
          <a:lstStyle/>
          <a:p>
            <a:r>
              <a:rPr lang="en-US" sz="2000" dirty="0"/>
              <a:t>MCP Server </a:t>
            </a:r>
            <a:r>
              <a:rPr lang="en-US" sz="2000" dirty="0" err="1"/>
              <a:t>StdioTransport</a:t>
            </a:r>
            <a:endParaRPr lang="en-US" sz="2000" dirty="0"/>
          </a:p>
          <a:p>
            <a:r>
              <a:rPr lang="en-US" sz="2000" dirty="0"/>
              <a:t>MCP Server </a:t>
            </a:r>
            <a:r>
              <a:rPr lang="en-US" sz="2000" dirty="0" err="1"/>
              <a:t>SseTransport</a:t>
            </a:r>
            <a:endParaRPr lang="en-US" sz="2000" dirty="0"/>
          </a:p>
          <a:p>
            <a:r>
              <a:rPr lang="en-US" sz="2000" dirty="0"/>
              <a:t>MCP Client</a:t>
            </a:r>
          </a:p>
          <a:p>
            <a:pPr marL="0" indent="0">
              <a:buNone/>
            </a:pPr>
            <a:endParaRPr lang="en-US" sz="2000" dirty="0"/>
          </a:p>
        </p:txBody>
      </p:sp>
      <p:pic>
        <p:nvPicPr>
          <p:cNvPr id="4" name="Picture 3">
            <a:extLst>
              <a:ext uri="{FF2B5EF4-FFF2-40B4-BE49-F238E27FC236}">
                <a16:creationId xmlns:a16="http://schemas.microsoft.com/office/drawing/2014/main" id="{50F549B6-A01D-7094-BA98-9E731E9C8C41}"/>
              </a:ext>
            </a:extLst>
          </p:cNvPr>
          <p:cNvPicPr>
            <a:picLocks noChangeAspect="1"/>
          </p:cNvPicPr>
          <p:nvPr/>
        </p:nvPicPr>
        <p:blipFill>
          <a:blip r:embed="rId2"/>
          <a:stretch>
            <a:fillRect/>
          </a:stretch>
        </p:blipFill>
        <p:spPr>
          <a:xfrm>
            <a:off x="10246136" y="4932008"/>
            <a:ext cx="1813564" cy="1794672"/>
          </a:xfrm>
          <a:prstGeom prst="rect">
            <a:avLst/>
          </a:prstGeom>
        </p:spPr>
      </p:pic>
      <p:sp>
        <p:nvSpPr>
          <p:cNvPr id="7" name="TextBox 6">
            <a:extLst>
              <a:ext uri="{FF2B5EF4-FFF2-40B4-BE49-F238E27FC236}">
                <a16:creationId xmlns:a16="http://schemas.microsoft.com/office/drawing/2014/main" id="{DD6214A6-E133-52AD-5191-2CC0C4E64583}"/>
              </a:ext>
            </a:extLst>
          </p:cNvPr>
          <p:cNvSpPr txBox="1"/>
          <p:nvPr/>
        </p:nvSpPr>
        <p:spPr>
          <a:xfrm>
            <a:off x="220083" y="230773"/>
            <a:ext cx="4642961" cy="707886"/>
          </a:xfrm>
          <a:prstGeom prst="rect">
            <a:avLst/>
          </a:prstGeom>
          <a:noFill/>
        </p:spPr>
        <p:txBody>
          <a:bodyPr wrap="square">
            <a:spAutoFit/>
          </a:bodyPr>
          <a:lstStyle/>
          <a:p>
            <a:pPr algn="l"/>
            <a:r>
              <a:rPr lang="de-DE" sz="4000" b="1" i="0" dirty="0">
                <a:effectLst/>
                <a:latin typeface="Lato" panose="020F0502020204030203" pitchFamily="34" charset="0"/>
              </a:rPr>
              <a:t>DEMO</a:t>
            </a:r>
          </a:p>
        </p:txBody>
      </p:sp>
      <p:pic>
        <p:nvPicPr>
          <p:cNvPr id="3" name="Picture 2" descr="A screenshot of a video game&#10;&#10;Description automatically generated with medium confidence">
            <a:extLst>
              <a:ext uri="{FF2B5EF4-FFF2-40B4-BE49-F238E27FC236}">
                <a16:creationId xmlns:a16="http://schemas.microsoft.com/office/drawing/2014/main" id="{A786E7EF-51CB-E154-CB44-A35AB1C135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8185" y="131320"/>
            <a:ext cx="1269252" cy="370568"/>
          </a:xfrm>
          <a:prstGeom prst="rect">
            <a:avLst/>
          </a:prstGeom>
        </p:spPr>
      </p:pic>
    </p:spTree>
    <p:extLst>
      <p:ext uri="{BB962C8B-B14F-4D97-AF65-F5344CB8AC3E}">
        <p14:creationId xmlns:p14="http://schemas.microsoft.com/office/powerpoint/2010/main" val="1552215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4.81481E-6 L -0.73893 0.66598 " pathEditMode="relative" rAng="0" ptsTypes="AA">
                                      <p:cBhvr>
                                        <p:cTn id="6" dur="20000" fill="hold"/>
                                        <p:tgtEl>
                                          <p:spTgt spid="3"/>
                                        </p:tgtEl>
                                        <p:attrNameLst>
                                          <p:attrName>ppt_x</p:attrName>
                                          <p:attrName>ppt_y</p:attrName>
                                        </p:attrNameLst>
                                      </p:cBhvr>
                                      <p:rCtr x="-36953" y="33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BA858-6A69-9E2E-1B3D-EE8A310E3704}"/>
              </a:ext>
            </a:extLst>
          </p:cNvPr>
          <p:cNvSpPr>
            <a:spLocks noGrp="1"/>
          </p:cNvSpPr>
          <p:nvPr>
            <p:ph type="title"/>
          </p:nvPr>
        </p:nvSpPr>
        <p:spPr>
          <a:xfrm>
            <a:off x="254942" y="275526"/>
            <a:ext cx="6510337"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Reference Servers</a:t>
            </a:r>
          </a:p>
        </p:txBody>
      </p:sp>
      <p:pic>
        <p:nvPicPr>
          <p:cNvPr id="9" name="Picture 8">
            <a:extLst>
              <a:ext uri="{FF2B5EF4-FFF2-40B4-BE49-F238E27FC236}">
                <a16:creationId xmlns:a16="http://schemas.microsoft.com/office/drawing/2014/main" id="{22DFC076-C1C2-5DA7-A770-935F72C63DBD}"/>
              </a:ext>
            </a:extLst>
          </p:cNvPr>
          <p:cNvPicPr>
            <a:picLocks noChangeAspect="1"/>
          </p:cNvPicPr>
          <p:nvPr/>
        </p:nvPicPr>
        <p:blipFill>
          <a:blip r:embed="rId2"/>
          <a:stretch>
            <a:fillRect/>
          </a:stretch>
        </p:blipFill>
        <p:spPr>
          <a:xfrm>
            <a:off x="4865687" y="752032"/>
            <a:ext cx="6294539" cy="5098578"/>
          </a:xfrm>
          <a:prstGeom prst="rect">
            <a:avLst/>
          </a:prstGeom>
          <a:noFill/>
        </p:spPr>
      </p:pic>
      <p:sp>
        <p:nvSpPr>
          <p:cNvPr id="7" name="TextBox 6">
            <a:extLst>
              <a:ext uri="{FF2B5EF4-FFF2-40B4-BE49-F238E27FC236}">
                <a16:creationId xmlns:a16="http://schemas.microsoft.com/office/drawing/2014/main" id="{0C80C4C5-1617-A019-8C33-15BAC84503C2}"/>
              </a:ext>
            </a:extLst>
          </p:cNvPr>
          <p:cNvSpPr txBox="1"/>
          <p:nvPr/>
        </p:nvSpPr>
        <p:spPr>
          <a:xfrm>
            <a:off x="4865687" y="6358168"/>
            <a:ext cx="6510337" cy="444500"/>
          </a:xfrm>
          <a:prstGeom prst="rect">
            <a:avLst/>
          </a:prstGeom>
        </p:spPr>
        <p:txBody>
          <a:bodyPr vert="horz" wrap="square" lIns="0" tIns="0" rIns="0" bIns="0" rtlCol="0">
            <a:normAutofit/>
          </a:bodyPr>
          <a:lstStyle/>
          <a:p>
            <a:pPr defTabSz="932742">
              <a:spcAft>
                <a:spcPts val="600"/>
              </a:spcAft>
              <a:buSzPct val="90000"/>
            </a:pPr>
            <a:r>
              <a:rPr lang="en-US" sz="1700" kern="1200" spc="0" baseline="0">
                <a:latin typeface="+mj-lt"/>
                <a:ea typeface="+mn-ea"/>
                <a:cs typeface="Segoe UI" panose="020B0502040204020203" pitchFamily="34" charset="0"/>
                <a:hlinkClick r:id="rId3">
                  <a:extLst>
                    <a:ext uri="{A12FA001-AC4F-418D-AE19-62706E023703}">
                      <ahyp:hlinkClr xmlns:ahyp="http://schemas.microsoft.com/office/drawing/2018/hyperlinkcolor" val="tx"/>
                    </a:ext>
                  </a:extLst>
                </a:hlinkClick>
              </a:rPr>
              <a:t>modelcontextprotocol/servers: Model Context Protocol Servers</a:t>
            </a:r>
            <a:endParaRPr lang="en-US" sz="1700" kern="1200" spc="0" baseline="0">
              <a:latin typeface="+mj-lt"/>
              <a:ea typeface="+mn-ea"/>
              <a:cs typeface="Segoe UI" panose="020B0502040204020203" pitchFamily="34" charset="0"/>
            </a:endParaRPr>
          </a:p>
        </p:txBody>
      </p:sp>
    </p:spTree>
    <p:extLst>
      <p:ext uri="{BB962C8B-B14F-4D97-AF65-F5344CB8AC3E}">
        <p14:creationId xmlns:p14="http://schemas.microsoft.com/office/powerpoint/2010/main" val="10991177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2C026F-A150-99AF-99B7-4FB9200F6993}"/>
              </a:ext>
            </a:extLst>
          </p:cNvPr>
          <p:cNvSpPr>
            <a:spLocks noGrp="1"/>
          </p:cNvSpPr>
          <p:nvPr>
            <p:ph type="title"/>
          </p:nvPr>
        </p:nvSpPr>
        <p:spPr/>
        <p:txBody>
          <a:bodyPr/>
          <a:lstStyle/>
          <a:p>
            <a:r>
              <a:rPr lang="de-DE" dirty="0" err="1"/>
              <a:t>Awesome</a:t>
            </a:r>
            <a:r>
              <a:rPr lang="de-DE" dirty="0"/>
              <a:t> MCP Servers</a:t>
            </a:r>
            <a:endParaRPr lang="en-US" dirty="0"/>
          </a:p>
        </p:txBody>
      </p:sp>
      <p:sp>
        <p:nvSpPr>
          <p:cNvPr id="16" name="TextBox 15">
            <a:extLst>
              <a:ext uri="{FF2B5EF4-FFF2-40B4-BE49-F238E27FC236}">
                <a16:creationId xmlns:a16="http://schemas.microsoft.com/office/drawing/2014/main" id="{CD071032-43AD-06CF-3152-3C98120CFEC3}"/>
              </a:ext>
            </a:extLst>
          </p:cNvPr>
          <p:cNvSpPr txBox="1"/>
          <p:nvPr/>
        </p:nvSpPr>
        <p:spPr>
          <a:xfrm>
            <a:off x="3500437" y="3011283"/>
            <a:ext cx="6100762" cy="646331"/>
          </a:xfrm>
          <a:prstGeom prst="rect">
            <a:avLst/>
          </a:prstGeom>
          <a:noFill/>
        </p:spPr>
        <p:txBody>
          <a:bodyPr wrap="square">
            <a:spAutoFit/>
          </a:bodyPr>
          <a:lstStyle/>
          <a:p>
            <a:r>
              <a:rPr lang="en-US" sz="3600" dirty="0"/>
              <a:t>https://mcpservers.org/</a:t>
            </a:r>
          </a:p>
        </p:txBody>
      </p:sp>
    </p:spTree>
    <p:extLst>
      <p:ext uri="{BB962C8B-B14F-4D97-AF65-F5344CB8AC3E}">
        <p14:creationId xmlns:p14="http://schemas.microsoft.com/office/powerpoint/2010/main" val="4296761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F5842-0726-1B07-B5E7-32306CA47E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9CE32E-3619-C50A-FDEE-D2CDF4C8ED60}"/>
              </a:ext>
            </a:extLst>
          </p:cNvPr>
          <p:cNvSpPr>
            <a:spLocks noGrp="1"/>
          </p:cNvSpPr>
          <p:nvPr>
            <p:ph type="title"/>
          </p:nvPr>
        </p:nvSpPr>
        <p:spPr/>
        <p:txBody>
          <a:bodyPr/>
          <a:lstStyle/>
          <a:p>
            <a:r>
              <a:rPr lang="en-US" sz="3200" dirty="0"/>
              <a:t>PROCESS FRAMEWORK</a:t>
            </a:r>
            <a:endParaRPr lang="en-DE" sz="3200" dirty="0"/>
          </a:p>
        </p:txBody>
      </p:sp>
      <p:sp>
        <p:nvSpPr>
          <p:cNvPr id="39" name="TextBox 38">
            <a:extLst>
              <a:ext uri="{FF2B5EF4-FFF2-40B4-BE49-F238E27FC236}">
                <a16:creationId xmlns:a16="http://schemas.microsoft.com/office/drawing/2014/main" id="{94BF818D-B182-608C-E946-525E38537651}"/>
              </a:ext>
            </a:extLst>
          </p:cNvPr>
          <p:cNvSpPr txBox="1"/>
          <p:nvPr/>
        </p:nvSpPr>
        <p:spPr>
          <a:xfrm>
            <a:off x="0" y="6335028"/>
            <a:ext cx="6096000" cy="363946"/>
          </a:xfrm>
          <a:prstGeom prst="rect">
            <a:avLst/>
          </a:prstGeom>
          <a:noFill/>
        </p:spPr>
        <p:txBody>
          <a:bodyPr wrap="square">
            <a:spAutoFit/>
          </a:bodyPr>
          <a:lstStyle/>
          <a:p>
            <a:r>
              <a:rPr lang="en-US" dirty="0">
                <a:hlinkClick r:id="rId2"/>
              </a:rPr>
              <a:t>Process Framework | Microsoft Learn</a:t>
            </a:r>
            <a:endParaRPr lang="en-US" dirty="0"/>
          </a:p>
        </p:txBody>
      </p:sp>
      <p:sp>
        <p:nvSpPr>
          <p:cNvPr id="4" name="TextBox 3">
            <a:extLst>
              <a:ext uri="{FF2B5EF4-FFF2-40B4-BE49-F238E27FC236}">
                <a16:creationId xmlns:a16="http://schemas.microsoft.com/office/drawing/2014/main" id="{CA4591DE-7AA8-4E10-C024-1F45812C5032}"/>
              </a:ext>
            </a:extLst>
          </p:cNvPr>
          <p:cNvSpPr txBox="1"/>
          <p:nvPr/>
        </p:nvSpPr>
        <p:spPr>
          <a:xfrm>
            <a:off x="-82414" y="5971082"/>
            <a:ext cx="6836568" cy="363946"/>
          </a:xfrm>
          <a:prstGeom prst="rect">
            <a:avLst/>
          </a:prstGeom>
          <a:noFill/>
        </p:spPr>
        <p:txBody>
          <a:bodyPr wrap="square">
            <a:spAutoFit/>
          </a:bodyPr>
          <a:lstStyle/>
          <a:p>
            <a:r>
              <a:rPr lang="en-US" dirty="0">
                <a:hlinkClick r:id="rId3"/>
              </a:rPr>
              <a:t>semantic-kernel/dotnet/samples/</a:t>
            </a:r>
            <a:r>
              <a:rPr lang="en-US" dirty="0" err="1">
                <a:hlinkClick r:id="rId3"/>
              </a:rPr>
              <a:t>GettingStartedWithProcesses</a:t>
            </a:r>
            <a:endParaRPr lang="en-US" dirty="0"/>
          </a:p>
        </p:txBody>
      </p:sp>
    </p:spTree>
    <p:extLst>
      <p:ext uri="{BB962C8B-B14F-4D97-AF65-F5344CB8AC3E}">
        <p14:creationId xmlns:p14="http://schemas.microsoft.com/office/powerpoint/2010/main" val="265134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17A62-9849-E270-413B-098118FFBA6D}"/>
              </a:ext>
            </a:extLst>
          </p:cNvPr>
          <p:cNvSpPr>
            <a:spLocks noGrp="1"/>
          </p:cNvSpPr>
          <p:nvPr>
            <p:ph type="title"/>
          </p:nvPr>
        </p:nvSpPr>
        <p:spPr/>
        <p:txBody>
          <a:bodyPr/>
          <a:lstStyle/>
          <a:p>
            <a:r>
              <a:rPr lang="de-DE" dirty="0"/>
              <a:t>Model </a:t>
            </a:r>
            <a:r>
              <a:rPr lang="de-DE" dirty="0" err="1"/>
              <a:t>as</a:t>
            </a:r>
            <a:r>
              <a:rPr lang="de-DE" dirty="0"/>
              <a:t> </a:t>
            </a:r>
            <a:r>
              <a:rPr lang="de-DE" dirty="0" err="1"/>
              <a:t>Orchestrator</a:t>
            </a:r>
            <a:endParaRPr lang="en-US" dirty="0"/>
          </a:p>
        </p:txBody>
      </p:sp>
      <p:sp>
        <p:nvSpPr>
          <p:cNvPr id="4" name="Rectangle 3">
            <a:extLst>
              <a:ext uri="{FF2B5EF4-FFF2-40B4-BE49-F238E27FC236}">
                <a16:creationId xmlns:a16="http://schemas.microsoft.com/office/drawing/2014/main" id="{85C22DAA-F55B-022A-7D50-94DBC3D0F454}"/>
              </a:ext>
            </a:extLst>
          </p:cNvPr>
          <p:cNvSpPr/>
          <p:nvPr/>
        </p:nvSpPr>
        <p:spPr bwMode="auto">
          <a:xfrm>
            <a:off x="3487473" y="1886717"/>
            <a:ext cx="2608527" cy="11794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a:solidFill>
                <a:schemeClr val="tx1"/>
              </a:solidFill>
              <a:ea typeface="Segoe UI" pitchFamily="34" charset="0"/>
              <a:cs typeface="Segoe UI" pitchFamily="34" charset="0"/>
            </a:endParaRPr>
          </a:p>
          <a:p>
            <a:pPr algn="ctr" defTabSz="932472" fontAlgn="base">
              <a:spcBef>
                <a:spcPct val="0"/>
              </a:spcBef>
              <a:spcAft>
                <a:spcPct val="0"/>
              </a:spcAft>
            </a:pPr>
            <a:r>
              <a:rPr lang="de-DE" sz="2000" dirty="0">
                <a:solidFill>
                  <a:schemeClr val="tx1"/>
                </a:solidFill>
                <a:ea typeface="Segoe UI" pitchFamily="34" charset="0"/>
                <a:cs typeface="Segoe UI" pitchFamily="34" charset="0"/>
              </a:rPr>
              <a:t>Model</a:t>
            </a:r>
            <a:endParaRPr lang="en-US" sz="2000" dirty="0" err="1">
              <a:solidFill>
                <a:schemeClr val="tx1"/>
              </a:solidFill>
              <a:ea typeface="Segoe UI" pitchFamily="34" charset="0"/>
              <a:cs typeface="Segoe UI" pitchFamily="34" charset="0"/>
            </a:endParaRPr>
          </a:p>
        </p:txBody>
      </p:sp>
      <p:pic>
        <p:nvPicPr>
          <p:cNvPr id="8" name="Graphic 7" descr="User outline">
            <a:extLst>
              <a:ext uri="{FF2B5EF4-FFF2-40B4-BE49-F238E27FC236}">
                <a16:creationId xmlns:a16="http://schemas.microsoft.com/office/drawing/2014/main" id="{277E6992-1AC7-A0B0-A210-CF3F8D8B0F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1610" y="2019238"/>
            <a:ext cx="914400" cy="914400"/>
          </a:xfrm>
          <a:prstGeom prst="rect">
            <a:avLst/>
          </a:prstGeom>
        </p:spPr>
      </p:pic>
      <p:sp>
        <p:nvSpPr>
          <p:cNvPr id="9" name="Rectangle 8">
            <a:extLst>
              <a:ext uri="{FF2B5EF4-FFF2-40B4-BE49-F238E27FC236}">
                <a16:creationId xmlns:a16="http://schemas.microsoft.com/office/drawing/2014/main" id="{B2A82F12-AF8D-0635-E5AD-A2A78822F57F}"/>
              </a:ext>
            </a:extLst>
          </p:cNvPr>
          <p:cNvSpPr/>
          <p:nvPr/>
        </p:nvSpPr>
        <p:spPr bwMode="auto">
          <a:xfrm>
            <a:off x="7170953" y="2222333"/>
            <a:ext cx="2145323" cy="55399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err="1">
                <a:solidFill>
                  <a:schemeClr val="tx1"/>
                </a:solidFill>
                <a:ea typeface="Segoe UI" pitchFamily="34" charset="0"/>
                <a:cs typeface="Segoe UI" pitchFamily="34" charset="0"/>
              </a:rPr>
              <a:t>Func</a:t>
            </a:r>
            <a:r>
              <a:rPr lang="de-DE" sz="2000" dirty="0">
                <a:solidFill>
                  <a:schemeClr val="tx1"/>
                </a:solidFill>
                <a:ea typeface="Segoe UI" pitchFamily="34" charset="0"/>
                <a:cs typeface="Segoe UI" pitchFamily="34" charset="0"/>
              </a:rPr>
              <a:t> 1</a:t>
            </a:r>
            <a:endParaRPr lang="en-US" sz="2000" dirty="0" err="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685B766-ED0A-30D2-E7F1-C941FDB4CFC7}"/>
              </a:ext>
            </a:extLst>
          </p:cNvPr>
          <p:cNvSpPr/>
          <p:nvPr/>
        </p:nvSpPr>
        <p:spPr bwMode="auto">
          <a:xfrm>
            <a:off x="5942230" y="3791841"/>
            <a:ext cx="2145323" cy="55399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err="1">
                <a:solidFill>
                  <a:schemeClr val="tx1"/>
                </a:solidFill>
                <a:ea typeface="Segoe UI" pitchFamily="34" charset="0"/>
                <a:cs typeface="Segoe UI" pitchFamily="34" charset="0"/>
              </a:rPr>
              <a:t>Func</a:t>
            </a:r>
            <a:r>
              <a:rPr lang="de-DE" sz="2000" dirty="0">
                <a:solidFill>
                  <a:schemeClr val="tx1"/>
                </a:solidFill>
                <a:ea typeface="Segoe UI" pitchFamily="34" charset="0"/>
                <a:cs typeface="Segoe UI" pitchFamily="34" charset="0"/>
              </a:rPr>
              <a:t> 2</a:t>
            </a:r>
            <a:endParaRPr lang="en-US" sz="2000" dirty="0" err="1">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FA04DDB-BBE9-45C7-946C-41BDEC17030B}"/>
              </a:ext>
            </a:extLst>
          </p:cNvPr>
          <p:cNvSpPr/>
          <p:nvPr/>
        </p:nvSpPr>
        <p:spPr bwMode="auto">
          <a:xfrm>
            <a:off x="3487473" y="5188806"/>
            <a:ext cx="2145323" cy="55399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err="1">
                <a:solidFill>
                  <a:schemeClr val="tx1"/>
                </a:solidFill>
                <a:ea typeface="Segoe UI" pitchFamily="34" charset="0"/>
                <a:cs typeface="Segoe UI" pitchFamily="34" charset="0"/>
              </a:rPr>
              <a:t>Func</a:t>
            </a:r>
            <a:r>
              <a:rPr lang="de-DE" sz="2000" dirty="0">
                <a:solidFill>
                  <a:schemeClr val="tx1"/>
                </a:solidFill>
                <a:ea typeface="Segoe UI" pitchFamily="34" charset="0"/>
                <a:cs typeface="Segoe UI" pitchFamily="34" charset="0"/>
              </a:rPr>
              <a:t> N</a:t>
            </a:r>
            <a:endParaRPr lang="en-US" sz="2000" dirty="0" err="1">
              <a:solidFill>
                <a:schemeClr val="tx1"/>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9B819C51-93D5-8060-B37D-DF88FA6ADDAB}"/>
              </a:ext>
            </a:extLst>
          </p:cNvPr>
          <p:cNvCxnSpPr>
            <a:cxnSpLocks/>
            <a:endCxn id="4" idx="1"/>
          </p:cNvCxnSpPr>
          <p:nvPr/>
        </p:nvCxnSpPr>
        <p:spPr>
          <a:xfrm>
            <a:off x="1601736" y="2476438"/>
            <a:ext cx="1885737"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ACF5A5-6DB7-A3B5-AE35-E9E30B343EB7}"/>
              </a:ext>
            </a:extLst>
          </p:cNvPr>
          <p:cNvCxnSpPr>
            <a:cxnSpLocks/>
            <a:stCxn id="4" idx="3"/>
            <a:endCxn id="9" idx="1"/>
          </p:cNvCxnSpPr>
          <p:nvPr/>
        </p:nvCxnSpPr>
        <p:spPr>
          <a:xfrm>
            <a:off x="6096000" y="2476439"/>
            <a:ext cx="1074953" cy="2289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7E03DB-DEEA-225C-9D26-9C3745F0E4FA}"/>
              </a:ext>
            </a:extLst>
          </p:cNvPr>
          <p:cNvCxnSpPr>
            <a:cxnSpLocks/>
            <a:stCxn id="4" idx="2"/>
            <a:endCxn id="10" idx="0"/>
          </p:cNvCxnSpPr>
          <p:nvPr/>
        </p:nvCxnSpPr>
        <p:spPr>
          <a:xfrm>
            <a:off x="4791737" y="3066160"/>
            <a:ext cx="2223155" cy="725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B9A89AB-A2CE-F08F-80AE-3FD88416E47D}"/>
              </a:ext>
            </a:extLst>
          </p:cNvPr>
          <p:cNvCxnSpPr>
            <a:cxnSpLocks/>
            <a:stCxn id="4" idx="2"/>
            <a:endCxn id="11" idx="0"/>
          </p:cNvCxnSpPr>
          <p:nvPr/>
        </p:nvCxnSpPr>
        <p:spPr>
          <a:xfrm flipH="1">
            <a:off x="4560135" y="3066160"/>
            <a:ext cx="231602" cy="21226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6401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A576-B239-F027-9840-09C1D3F2C7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048430-2852-0571-2949-A047550B4E62}"/>
              </a:ext>
            </a:extLst>
          </p:cNvPr>
          <p:cNvSpPr>
            <a:spLocks noGrp="1"/>
          </p:cNvSpPr>
          <p:nvPr>
            <p:ph type="title"/>
          </p:nvPr>
        </p:nvSpPr>
        <p:spPr/>
        <p:txBody>
          <a:bodyPr/>
          <a:lstStyle/>
          <a:p>
            <a:r>
              <a:rPr lang="de-DE" dirty="0" err="1"/>
              <a:t>Process</a:t>
            </a:r>
            <a:r>
              <a:rPr lang="de-DE" dirty="0"/>
              <a:t> Framework</a:t>
            </a:r>
            <a:endParaRPr lang="en-US" dirty="0"/>
          </a:p>
        </p:txBody>
      </p:sp>
      <p:sp>
        <p:nvSpPr>
          <p:cNvPr id="4" name="Rectangle 3">
            <a:extLst>
              <a:ext uri="{FF2B5EF4-FFF2-40B4-BE49-F238E27FC236}">
                <a16:creationId xmlns:a16="http://schemas.microsoft.com/office/drawing/2014/main" id="{69C3734E-6F6D-C2A3-5076-265ADE071BF4}"/>
              </a:ext>
            </a:extLst>
          </p:cNvPr>
          <p:cNvSpPr/>
          <p:nvPr/>
        </p:nvSpPr>
        <p:spPr bwMode="auto">
          <a:xfrm>
            <a:off x="3487473" y="1886717"/>
            <a:ext cx="2608527" cy="11794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a:solidFill>
                <a:schemeClr val="tx1"/>
              </a:solidFill>
              <a:ea typeface="Segoe UI" pitchFamily="34" charset="0"/>
              <a:cs typeface="Segoe UI" pitchFamily="34" charset="0"/>
            </a:endParaRPr>
          </a:p>
          <a:p>
            <a:pPr algn="ctr" defTabSz="932472" fontAlgn="base">
              <a:spcBef>
                <a:spcPct val="0"/>
              </a:spcBef>
              <a:spcAft>
                <a:spcPct val="0"/>
              </a:spcAft>
            </a:pPr>
            <a:r>
              <a:rPr lang="de-DE" sz="2000" dirty="0">
                <a:solidFill>
                  <a:schemeClr val="tx1"/>
                </a:solidFill>
                <a:ea typeface="Segoe UI" pitchFamily="34" charset="0"/>
                <a:cs typeface="Segoe UI" pitchFamily="34" charset="0"/>
              </a:rPr>
              <a:t>AGENT</a:t>
            </a:r>
            <a:endParaRPr lang="en-US" sz="2000" dirty="0" err="1">
              <a:solidFill>
                <a:schemeClr val="tx1"/>
              </a:solidFill>
              <a:ea typeface="Segoe UI" pitchFamily="34" charset="0"/>
              <a:cs typeface="Segoe UI" pitchFamily="34" charset="0"/>
            </a:endParaRPr>
          </a:p>
        </p:txBody>
      </p:sp>
      <p:pic>
        <p:nvPicPr>
          <p:cNvPr id="8" name="Graphic 7" descr="User outline">
            <a:extLst>
              <a:ext uri="{FF2B5EF4-FFF2-40B4-BE49-F238E27FC236}">
                <a16:creationId xmlns:a16="http://schemas.microsoft.com/office/drawing/2014/main" id="{7E9821C8-E19A-B7AE-FCF4-4E88127C0B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1610" y="2019238"/>
            <a:ext cx="914400" cy="914400"/>
          </a:xfrm>
          <a:prstGeom prst="rect">
            <a:avLst/>
          </a:prstGeom>
        </p:spPr>
      </p:pic>
      <p:sp>
        <p:nvSpPr>
          <p:cNvPr id="9" name="Rectangle 8">
            <a:extLst>
              <a:ext uri="{FF2B5EF4-FFF2-40B4-BE49-F238E27FC236}">
                <a16:creationId xmlns:a16="http://schemas.microsoft.com/office/drawing/2014/main" id="{DB057DB2-88D6-7024-18BF-82FBE3737020}"/>
              </a:ext>
            </a:extLst>
          </p:cNvPr>
          <p:cNvSpPr/>
          <p:nvPr/>
        </p:nvSpPr>
        <p:spPr bwMode="auto">
          <a:xfrm>
            <a:off x="7170953" y="2222333"/>
            <a:ext cx="2145323" cy="55399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err="1">
                <a:solidFill>
                  <a:schemeClr val="tx1"/>
                </a:solidFill>
                <a:ea typeface="Segoe UI" pitchFamily="34" charset="0"/>
                <a:cs typeface="Segoe UI" pitchFamily="34" charset="0"/>
              </a:rPr>
              <a:t>Step</a:t>
            </a:r>
            <a:r>
              <a:rPr lang="de-DE" sz="2000" dirty="0">
                <a:solidFill>
                  <a:schemeClr val="tx1"/>
                </a:solidFill>
                <a:ea typeface="Segoe UI" pitchFamily="34" charset="0"/>
                <a:cs typeface="Segoe UI" pitchFamily="34" charset="0"/>
              </a:rPr>
              <a:t> 1</a:t>
            </a:r>
            <a:endParaRPr lang="en-US" sz="2000" dirty="0" err="1">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5590CA5-D126-88CF-44F9-852A05154EB0}"/>
              </a:ext>
            </a:extLst>
          </p:cNvPr>
          <p:cNvSpPr/>
          <p:nvPr/>
        </p:nvSpPr>
        <p:spPr bwMode="auto">
          <a:xfrm>
            <a:off x="7170955" y="3917247"/>
            <a:ext cx="2145323" cy="55399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err="1">
                <a:solidFill>
                  <a:schemeClr val="tx1"/>
                </a:solidFill>
                <a:ea typeface="Segoe UI" pitchFamily="34" charset="0"/>
                <a:cs typeface="Segoe UI" pitchFamily="34" charset="0"/>
              </a:rPr>
              <a:t>Step</a:t>
            </a:r>
            <a:r>
              <a:rPr lang="de-DE" sz="2000" dirty="0">
                <a:solidFill>
                  <a:schemeClr val="tx1"/>
                </a:solidFill>
                <a:ea typeface="Segoe UI" pitchFamily="34" charset="0"/>
                <a:cs typeface="Segoe UI" pitchFamily="34" charset="0"/>
              </a:rPr>
              <a:t> 2</a:t>
            </a:r>
            <a:endParaRPr lang="en-US" sz="2000" dirty="0" err="1">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12EAC07-13E7-8B24-1CBC-25A19084E893}"/>
              </a:ext>
            </a:extLst>
          </p:cNvPr>
          <p:cNvSpPr/>
          <p:nvPr/>
        </p:nvSpPr>
        <p:spPr bwMode="auto">
          <a:xfrm>
            <a:off x="7170953" y="5677312"/>
            <a:ext cx="2145323" cy="55399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err="1">
                <a:solidFill>
                  <a:schemeClr val="tx1"/>
                </a:solidFill>
                <a:ea typeface="Segoe UI" pitchFamily="34" charset="0"/>
                <a:cs typeface="Segoe UI" pitchFamily="34" charset="0"/>
              </a:rPr>
              <a:t>Step</a:t>
            </a:r>
            <a:r>
              <a:rPr lang="de-DE" sz="2000" dirty="0">
                <a:solidFill>
                  <a:schemeClr val="tx1"/>
                </a:solidFill>
                <a:ea typeface="Segoe UI" pitchFamily="34" charset="0"/>
                <a:cs typeface="Segoe UI" pitchFamily="34" charset="0"/>
              </a:rPr>
              <a:t> N</a:t>
            </a:r>
            <a:endParaRPr lang="en-US" sz="2000" dirty="0" err="1">
              <a:solidFill>
                <a:schemeClr val="tx1"/>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A21EEC4D-7F18-A7DE-B3F8-CE02FB8AAC0E}"/>
              </a:ext>
            </a:extLst>
          </p:cNvPr>
          <p:cNvCxnSpPr>
            <a:cxnSpLocks/>
            <a:endCxn id="4" idx="1"/>
          </p:cNvCxnSpPr>
          <p:nvPr/>
        </p:nvCxnSpPr>
        <p:spPr>
          <a:xfrm>
            <a:off x="1601736" y="2476438"/>
            <a:ext cx="1885737"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6E28AA-EEB1-164D-A836-92619E4CA249}"/>
              </a:ext>
            </a:extLst>
          </p:cNvPr>
          <p:cNvCxnSpPr>
            <a:cxnSpLocks/>
            <a:stCxn id="4" idx="3"/>
            <a:endCxn id="9" idx="1"/>
          </p:cNvCxnSpPr>
          <p:nvPr/>
        </p:nvCxnSpPr>
        <p:spPr>
          <a:xfrm>
            <a:off x="6096000" y="2476439"/>
            <a:ext cx="1074953" cy="2289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F1CCFA-DB07-C25F-7E15-3ECA40A24DAF}"/>
              </a:ext>
            </a:extLst>
          </p:cNvPr>
          <p:cNvCxnSpPr>
            <a:cxnSpLocks/>
            <a:stCxn id="9" idx="2"/>
            <a:endCxn id="10" idx="0"/>
          </p:cNvCxnSpPr>
          <p:nvPr/>
        </p:nvCxnSpPr>
        <p:spPr>
          <a:xfrm>
            <a:off x="8243615" y="2776331"/>
            <a:ext cx="2" cy="114091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0C9CFB-82ED-9372-109A-B60DB707A310}"/>
              </a:ext>
            </a:extLst>
          </p:cNvPr>
          <p:cNvCxnSpPr>
            <a:cxnSpLocks/>
            <a:stCxn id="10" idx="2"/>
            <a:endCxn id="11" idx="0"/>
          </p:cNvCxnSpPr>
          <p:nvPr/>
        </p:nvCxnSpPr>
        <p:spPr>
          <a:xfrm flipH="1">
            <a:off x="8243615" y="4471245"/>
            <a:ext cx="2" cy="12060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551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DE118-5A38-6497-A5C7-62D85B333B6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46587DE-FAAC-989A-FBE6-EF0FA38722E2}"/>
              </a:ext>
            </a:extLst>
          </p:cNvPr>
          <p:cNvSpPr>
            <a:spLocks noGrp="1"/>
          </p:cNvSpPr>
          <p:nvPr>
            <p:ph sz="quarter" idx="11"/>
          </p:nvPr>
        </p:nvSpPr>
        <p:spPr>
          <a:xfrm>
            <a:off x="274917" y="1936176"/>
            <a:ext cx="11642165" cy="2930033"/>
          </a:xfrm>
        </p:spPr>
        <p:txBody>
          <a:bodyPr/>
          <a:lstStyle/>
          <a:p>
            <a:pPr marL="0" indent="0" algn="ctr">
              <a:buNone/>
            </a:pPr>
            <a:r>
              <a:rPr lang="en-US" dirty="0"/>
              <a:t>An AI Agent is a "smart" microservice that can be used to </a:t>
            </a:r>
          </a:p>
          <a:p>
            <a:pPr marL="0" lvl="0" indent="0" algn="ctr">
              <a:buNone/>
            </a:pPr>
            <a:r>
              <a:rPr lang="en-US" dirty="0"/>
              <a:t>answer questions (RAG), perform actions (Tools/</a:t>
            </a:r>
            <a:r>
              <a:rPr lang="en-US" dirty="0" err="1"/>
              <a:t>PlugiIns</a:t>
            </a:r>
            <a:r>
              <a:rPr lang="en-US" dirty="0"/>
              <a:t>), or </a:t>
            </a:r>
          </a:p>
          <a:p>
            <a:pPr marL="0" lvl="0" indent="0" algn="ctr">
              <a:buNone/>
            </a:pPr>
            <a:r>
              <a:rPr lang="en-US" dirty="0"/>
              <a:t>completely automate workflows. </a:t>
            </a:r>
          </a:p>
          <a:p>
            <a:pPr marL="0" lvl="0" indent="0" algn="ctr">
              <a:buNone/>
            </a:pPr>
            <a:endParaRPr lang="en-US" dirty="0"/>
          </a:p>
          <a:p>
            <a:pPr marL="0" indent="0" algn="ctr">
              <a:buNone/>
            </a:pPr>
            <a:r>
              <a:rPr lang="en-US" dirty="0"/>
              <a:t>It achieves this by combining the power of generative AI models with tools that allow it to access and interact with real-world data sources.</a:t>
            </a:r>
          </a:p>
        </p:txBody>
      </p:sp>
      <p:sp>
        <p:nvSpPr>
          <p:cNvPr id="4" name="Title 3">
            <a:extLst>
              <a:ext uri="{FF2B5EF4-FFF2-40B4-BE49-F238E27FC236}">
                <a16:creationId xmlns:a16="http://schemas.microsoft.com/office/drawing/2014/main" id="{150E1867-30E6-7EC1-8E55-2473EE310243}"/>
              </a:ext>
            </a:extLst>
          </p:cNvPr>
          <p:cNvSpPr>
            <a:spLocks noGrp="1"/>
          </p:cNvSpPr>
          <p:nvPr>
            <p:ph type="title"/>
          </p:nvPr>
        </p:nvSpPr>
        <p:spPr>
          <a:xfrm>
            <a:off x="274917" y="560939"/>
            <a:ext cx="11602658" cy="861774"/>
          </a:xfrm>
        </p:spPr>
        <p:txBody>
          <a:bodyPr/>
          <a:lstStyle/>
          <a:p>
            <a:r>
              <a:rPr lang="de-DE" dirty="0" err="1"/>
              <a:t>What</a:t>
            </a:r>
            <a:r>
              <a:rPr lang="de-DE" dirty="0"/>
              <a:t> </a:t>
            </a:r>
            <a:r>
              <a:rPr lang="de-DE" dirty="0" err="1"/>
              <a:t>is</a:t>
            </a:r>
            <a:r>
              <a:rPr lang="de-DE" dirty="0"/>
              <a:t> an AGENT?</a:t>
            </a:r>
            <a:br>
              <a:rPr lang="de-DE" dirty="0"/>
            </a:br>
            <a:r>
              <a:rPr lang="de-DE" sz="2000" dirty="0"/>
              <a:t>B</a:t>
            </a:r>
            <a:r>
              <a:rPr lang="en-US" sz="2000" dirty="0"/>
              <a:t>y Azure Foundry Team</a:t>
            </a:r>
            <a:endParaRPr lang="en-US" dirty="0"/>
          </a:p>
        </p:txBody>
      </p:sp>
    </p:spTree>
    <p:extLst>
      <p:ext uri="{BB962C8B-B14F-4D97-AF65-F5344CB8AC3E}">
        <p14:creationId xmlns:p14="http://schemas.microsoft.com/office/powerpoint/2010/main" val="3337669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0805-E0EE-47E5-B253-9D39363917B0}"/>
              </a:ext>
            </a:extLst>
          </p:cNvPr>
          <p:cNvSpPr>
            <a:spLocks noGrp="1"/>
          </p:cNvSpPr>
          <p:nvPr>
            <p:ph type="title" idx="4294967295"/>
          </p:nvPr>
        </p:nvSpPr>
        <p:spPr>
          <a:xfrm>
            <a:off x="5337175" y="-554038"/>
            <a:ext cx="6854825" cy="554038"/>
          </a:xfrm>
        </p:spPr>
        <p:txBody>
          <a:bodyPr vert="horz" wrap="square" lIns="0" tIns="0" rIns="0" bIns="0" rtlCol="0" anchor="b">
            <a:spAutoFit/>
          </a:bodyPr>
          <a:lstStyle/>
          <a:p>
            <a:r>
              <a:rPr lang="en-US">
                <a:noFill/>
              </a:rPr>
              <a:t>Microsoft confidential</a:t>
            </a:r>
          </a:p>
        </p:txBody>
      </p:sp>
      <p:sp>
        <p:nvSpPr>
          <p:cNvPr id="4" name="TextBox 3">
            <a:extLst>
              <a:ext uri="{FF2B5EF4-FFF2-40B4-BE49-F238E27FC236}">
                <a16:creationId xmlns:a16="http://schemas.microsoft.com/office/drawing/2014/main" id="{D648EDFF-1CCE-5064-F88A-59EF78B1389A}"/>
              </a:ext>
            </a:extLst>
          </p:cNvPr>
          <p:cNvSpPr txBox="1"/>
          <p:nvPr/>
        </p:nvSpPr>
        <p:spPr>
          <a:xfrm>
            <a:off x="384902" y="3187329"/>
            <a:ext cx="8612880" cy="363946"/>
          </a:xfrm>
          <a:prstGeom prst="rect">
            <a:avLst/>
          </a:prstGeom>
          <a:noFill/>
        </p:spPr>
        <p:txBody>
          <a:bodyPr wrap="square">
            <a:spAutoFit/>
          </a:bodyPr>
          <a:lstStyle/>
          <a:p>
            <a:r>
              <a:rPr lang="de-DE" dirty="0"/>
              <a:t>https://github.com/ddobric/semantic-kernel-training/</a:t>
            </a:r>
            <a:endParaRPr lang="en-DE" dirty="0"/>
          </a:p>
        </p:txBody>
      </p:sp>
    </p:spTree>
    <p:extLst>
      <p:ext uri="{BB962C8B-B14F-4D97-AF65-F5344CB8AC3E}">
        <p14:creationId xmlns:p14="http://schemas.microsoft.com/office/powerpoint/2010/main" val="21366421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enerated image">
            <a:extLst>
              <a:ext uri="{FF2B5EF4-FFF2-40B4-BE49-F238E27FC236}">
                <a16:creationId xmlns:a16="http://schemas.microsoft.com/office/drawing/2014/main" id="{F2CD6749-98DC-11CE-34EC-E3AD4B9B7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8559" y="3481387"/>
            <a:ext cx="3298031" cy="329803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9A1495FC-4F4A-E691-D801-066BEEC988B8}"/>
              </a:ext>
            </a:extLst>
          </p:cNvPr>
          <p:cNvSpPr>
            <a:spLocks noGrp="1"/>
          </p:cNvSpPr>
          <p:nvPr>
            <p:ph sz="quarter" idx="11"/>
          </p:nvPr>
        </p:nvSpPr>
        <p:spPr>
          <a:xfrm>
            <a:off x="235410" y="1878329"/>
            <a:ext cx="11642165" cy="2154436"/>
          </a:xfrm>
        </p:spPr>
        <p:txBody>
          <a:bodyPr/>
          <a:lstStyle/>
          <a:p>
            <a:r>
              <a:rPr lang="en-US" dirty="0"/>
              <a:t>A copilot is an AI-powered assistant that provides support for tasks, offers insights, and boosts productivity. Agents are specialized AI tools designed to handle specific processes or solve business challenges. Think of agents as the apps of the AI era, with the copilot serving as the interface.</a:t>
            </a:r>
          </a:p>
        </p:txBody>
      </p:sp>
      <p:sp>
        <p:nvSpPr>
          <p:cNvPr id="3" name="Title 2">
            <a:extLst>
              <a:ext uri="{FF2B5EF4-FFF2-40B4-BE49-F238E27FC236}">
                <a16:creationId xmlns:a16="http://schemas.microsoft.com/office/drawing/2014/main" id="{7812B9BF-F3FC-077B-D542-3A4844684737}"/>
              </a:ext>
            </a:extLst>
          </p:cNvPr>
          <p:cNvSpPr>
            <a:spLocks noGrp="1"/>
          </p:cNvSpPr>
          <p:nvPr>
            <p:ph type="title"/>
          </p:nvPr>
        </p:nvSpPr>
        <p:spPr>
          <a:xfrm>
            <a:off x="274917" y="560939"/>
            <a:ext cx="11602658" cy="1415772"/>
          </a:xfrm>
        </p:spPr>
        <p:txBody>
          <a:bodyPr/>
          <a:lstStyle/>
          <a:p>
            <a:r>
              <a:rPr lang="de-DE" dirty="0" err="1"/>
              <a:t>We</a:t>
            </a:r>
            <a:r>
              <a:rPr lang="de-DE" dirty="0"/>
              <a:t> </a:t>
            </a:r>
            <a:r>
              <a:rPr lang="de-DE" dirty="0" err="1"/>
              <a:t>have</a:t>
            </a:r>
            <a:r>
              <a:rPr lang="de-DE" dirty="0"/>
              <a:t> </a:t>
            </a:r>
            <a:r>
              <a:rPr lang="de-DE" dirty="0" err="1"/>
              <a:t>even</a:t>
            </a:r>
            <a:r>
              <a:rPr lang="de-DE" dirty="0"/>
              <a:t> </a:t>
            </a:r>
            <a:r>
              <a:rPr lang="de-DE" dirty="0" err="1"/>
              <a:t>more</a:t>
            </a:r>
            <a:r>
              <a:rPr lang="de-DE" dirty="0"/>
              <a:t> </a:t>
            </a:r>
            <a:r>
              <a:rPr lang="de-DE" dirty="0" err="1"/>
              <a:t>definitions</a:t>
            </a:r>
            <a:br>
              <a:rPr lang="de-DE" dirty="0"/>
            </a:br>
            <a:r>
              <a:rPr lang="de-DE" sz="2000" dirty="0"/>
              <a:t>By Microsoft Germany</a:t>
            </a:r>
            <a:br>
              <a:rPr lang="de-DE" dirty="0"/>
            </a:br>
            <a:endParaRPr lang="en-US" dirty="0"/>
          </a:p>
        </p:txBody>
      </p:sp>
      <p:sp>
        <p:nvSpPr>
          <p:cNvPr id="5" name="TextBox 4">
            <a:extLst>
              <a:ext uri="{FF2B5EF4-FFF2-40B4-BE49-F238E27FC236}">
                <a16:creationId xmlns:a16="http://schemas.microsoft.com/office/drawing/2014/main" id="{32D87C8A-4971-E0B7-5F84-695F80A415E5}"/>
              </a:ext>
            </a:extLst>
          </p:cNvPr>
          <p:cNvSpPr txBox="1"/>
          <p:nvPr/>
        </p:nvSpPr>
        <p:spPr>
          <a:xfrm>
            <a:off x="185736" y="6115528"/>
            <a:ext cx="10915651" cy="363946"/>
          </a:xfrm>
          <a:prstGeom prst="rect">
            <a:avLst/>
          </a:prstGeom>
          <a:noFill/>
        </p:spPr>
        <p:txBody>
          <a:bodyPr wrap="square">
            <a:spAutoFit/>
          </a:bodyPr>
          <a:lstStyle/>
          <a:p>
            <a:r>
              <a:rPr lang="de-DE" dirty="0">
                <a:hlinkClick r:id="rId3"/>
              </a:rPr>
              <a:t>https://www.microsoft.com/de-de/microsoft-copilot/copilot-101/copilot-ai-agents</a:t>
            </a:r>
            <a:r>
              <a:rPr lang="de-DE" dirty="0"/>
              <a:t> </a:t>
            </a:r>
            <a:endParaRPr lang="en-US" dirty="0"/>
          </a:p>
        </p:txBody>
      </p:sp>
    </p:spTree>
    <p:extLst>
      <p:ext uri="{BB962C8B-B14F-4D97-AF65-F5344CB8AC3E}">
        <p14:creationId xmlns:p14="http://schemas.microsoft.com/office/powerpoint/2010/main" val="11958904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nerated image">
            <a:extLst>
              <a:ext uri="{FF2B5EF4-FFF2-40B4-BE49-F238E27FC236}">
                <a16:creationId xmlns:a16="http://schemas.microsoft.com/office/drawing/2014/main" id="{FCC3E3F8-5C2A-BB7A-6909-6E7911068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688" y="2089688"/>
            <a:ext cx="4768312" cy="476831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77F530BA-0098-87B4-BF85-469D85B0C619}"/>
              </a:ext>
            </a:extLst>
          </p:cNvPr>
          <p:cNvSpPr>
            <a:spLocks noGrp="1"/>
          </p:cNvSpPr>
          <p:nvPr>
            <p:ph sz="quarter" idx="11"/>
          </p:nvPr>
        </p:nvSpPr>
        <p:spPr>
          <a:xfrm>
            <a:off x="274917" y="1438088"/>
            <a:ext cx="11642165" cy="4733604"/>
          </a:xfrm>
        </p:spPr>
        <p:txBody>
          <a:bodyPr/>
          <a:lstStyle/>
          <a:p>
            <a:pPr>
              <a:lnSpc>
                <a:spcPct val="107000"/>
              </a:lnSpc>
              <a:spcAft>
                <a:spcPts val="800"/>
              </a:spcAft>
            </a:pPr>
            <a:r>
              <a:rPr lang="en-US" sz="2000" dirty="0"/>
              <a:t>Both services enable you to build agents using the </a:t>
            </a:r>
            <a:r>
              <a:rPr lang="en-US" sz="2000" b="1" dirty="0"/>
              <a:t>same API and SDKs</a:t>
            </a:r>
            <a:r>
              <a:rPr lang="en-US" sz="2000" dirty="0"/>
              <a:t>. </a:t>
            </a:r>
          </a:p>
          <a:p>
            <a:pPr>
              <a:lnSpc>
                <a:spcPct val="107000"/>
              </a:lnSpc>
              <a:spcAft>
                <a:spcPts val="800"/>
              </a:spcAft>
            </a:pPr>
            <a:r>
              <a:rPr lang="en-US" sz="2000" dirty="0"/>
              <a:t>Azure offers additional enterprise requirements as </a:t>
            </a:r>
            <a:r>
              <a:rPr lang="en-US" sz="2000" b="1" dirty="0"/>
              <a:t>Azure AI Agent Service</a:t>
            </a:r>
            <a:r>
              <a:rPr lang="en-US" sz="2000" dirty="0"/>
              <a:t>. </a:t>
            </a:r>
          </a:p>
          <a:p>
            <a:pPr>
              <a:lnSpc>
                <a:spcPct val="107000"/>
              </a:lnSpc>
              <a:spcAft>
                <a:spcPts val="800"/>
              </a:spcAft>
              <a:buNone/>
            </a:pPr>
            <a:r>
              <a:rPr lang="en-US" sz="2000" dirty="0"/>
              <a:t> </a:t>
            </a:r>
          </a:p>
          <a:p>
            <a:pPr>
              <a:lnSpc>
                <a:spcPct val="107000"/>
              </a:lnSpc>
              <a:spcAft>
                <a:spcPts val="800"/>
              </a:spcAft>
              <a:buFont typeface="Arial" panose="020B0604020202020204" pitchFamily="34" charset="0"/>
              <a:buChar char="•"/>
            </a:pPr>
            <a:r>
              <a:rPr lang="en-US" sz="2000" b="1" dirty="0"/>
              <a:t>Flexible model selection </a:t>
            </a:r>
            <a:br>
              <a:rPr lang="en-US" sz="2000" dirty="0"/>
            </a:br>
            <a:r>
              <a:rPr lang="en-US" sz="2000" dirty="0"/>
              <a:t>Many Azure OpenAI models, or others such as Llama 3, Mistral and Cohere.</a:t>
            </a:r>
          </a:p>
          <a:p>
            <a:pPr>
              <a:lnSpc>
                <a:spcPct val="107000"/>
              </a:lnSpc>
              <a:spcAft>
                <a:spcPts val="800"/>
              </a:spcAft>
              <a:buFont typeface="Arial" panose="020B0604020202020204" pitchFamily="34" charset="0"/>
              <a:buChar char="•"/>
            </a:pPr>
            <a:r>
              <a:rPr lang="en-US" sz="2000" b="1" dirty="0"/>
              <a:t>Extensive data integrations </a:t>
            </a:r>
            <a:br>
              <a:rPr lang="en-US" sz="2000" dirty="0"/>
            </a:br>
            <a:r>
              <a:rPr lang="en-US" sz="2000" dirty="0"/>
              <a:t>Grounding with secure enterprise knowledge from various data sources, such as Microsoft Bing, Azure AI Search, and other (your) APIs. </a:t>
            </a:r>
          </a:p>
          <a:p>
            <a:pPr>
              <a:lnSpc>
                <a:spcPct val="107000"/>
              </a:lnSpc>
              <a:spcAft>
                <a:spcPts val="800"/>
              </a:spcAft>
              <a:buFont typeface="Arial" panose="020B0604020202020204" pitchFamily="34" charset="0"/>
              <a:buChar char="•"/>
            </a:pPr>
            <a:r>
              <a:rPr lang="en-US" sz="2000" b="1" dirty="0"/>
              <a:t>Enterprise grade security </a:t>
            </a:r>
            <a:br>
              <a:rPr lang="en-US" sz="2000" dirty="0"/>
            </a:br>
            <a:r>
              <a:rPr lang="en-US" sz="2000" dirty="0"/>
              <a:t>Ensure data privacy and compliance.</a:t>
            </a:r>
          </a:p>
          <a:p>
            <a:endParaRPr lang="en-US" dirty="0"/>
          </a:p>
        </p:txBody>
      </p:sp>
      <p:sp>
        <p:nvSpPr>
          <p:cNvPr id="3" name="Title 2">
            <a:extLst>
              <a:ext uri="{FF2B5EF4-FFF2-40B4-BE49-F238E27FC236}">
                <a16:creationId xmlns:a16="http://schemas.microsoft.com/office/drawing/2014/main" id="{2FDBDC38-EC76-6803-3B1B-10D620BAA9E4}"/>
              </a:ext>
            </a:extLst>
          </p:cNvPr>
          <p:cNvSpPr>
            <a:spLocks noGrp="1"/>
          </p:cNvSpPr>
          <p:nvPr>
            <p:ph type="title"/>
          </p:nvPr>
        </p:nvSpPr>
        <p:spPr>
          <a:xfrm>
            <a:off x="274917" y="560939"/>
            <a:ext cx="11602658" cy="492443"/>
          </a:xfrm>
        </p:spPr>
        <p:txBody>
          <a:bodyPr/>
          <a:lstStyle/>
          <a:p>
            <a:r>
              <a:rPr lang="de-DE" sz="3200" dirty="0"/>
              <a:t>Open AI Assistent vs. Azure Agent?</a:t>
            </a:r>
            <a:endParaRPr lang="en-US" sz="3200" dirty="0"/>
          </a:p>
        </p:txBody>
      </p:sp>
    </p:spTree>
    <p:extLst>
      <p:ext uri="{BB962C8B-B14F-4D97-AF65-F5344CB8AC3E}">
        <p14:creationId xmlns:p14="http://schemas.microsoft.com/office/powerpoint/2010/main" val="28039352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4E5916-2F76-FEB3-DCF6-660919A9D2CE}"/>
              </a:ext>
            </a:extLst>
          </p:cNvPr>
          <p:cNvSpPr>
            <a:spLocks noGrp="1"/>
          </p:cNvSpPr>
          <p:nvPr>
            <p:ph sz="quarter" idx="11"/>
          </p:nvPr>
        </p:nvSpPr>
        <p:spPr>
          <a:xfrm>
            <a:off x="274917" y="2871103"/>
            <a:ext cx="11642165" cy="1292662"/>
          </a:xfrm>
        </p:spPr>
        <p:txBody>
          <a:bodyPr/>
          <a:lstStyle/>
          <a:p>
            <a:pPr marL="0" indent="0" algn="ctr">
              <a:buNone/>
            </a:pPr>
            <a:r>
              <a:rPr lang="en-US" dirty="0"/>
              <a:t>A Copilot is an AI application that solves tasks, offers insights and boost productivity. A Copilot is an interface that might involve one or more agents to orchestrate tasks.</a:t>
            </a:r>
          </a:p>
        </p:txBody>
      </p:sp>
      <p:sp>
        <p:nvSpPr>
          <p:cNvPr id="3" name="Title 2">
            <a:extLst>
              <a:ext uri="{FF2B5EF4-FFF2-40B4-BE49-F238E27FC236}">
                <a16:creationId xmlns:a16="http://schemas.microsoft.com/office/drawing/2014/main" id="{E5798C9C-0D3B-C905-2252-FEC65E1C1C01}"/>
              </a:ext>
            </a:extLst>
          </p:cNvPr>
          <p:cNvSpPr>
            <a:spLocks noGrp="1"/>
          </p:cNvSpPr>
          <p:nvPr>
            <p:ph type="title"/>
          </p:nvPr>
        </p:nvSpPr>
        <p:spPr/>
        <p:txBody>
          <a:bodyPr/>
          <a:lstStyle/>
          <a:p>
            <a:r>
              <a:rPr lang="en-US" dirty="0"/>
              <a:t>What is a Copilot?</a:t>
            </a:r>
          </a:p>
        </p:txBody>
      </p:sp>
    </p:spTree>
    <p:extLst>
      <p:ext uri="{BB962C8B-B14F-4D97-AF65-F5344CB8AC3E}">
        <p14:creationId xmlns:p14="http://schemas.microsoft.com/office/powerpoint/2010/main" val="17160992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A5A20D-C3A4-6B6D-C03A-B4AB3AD34C0D}"/>
              </a:ext>
            </a:extLst>
          </p:cNvPr>
          <p:cNvSpPr>
            <a:spLocks noGrp="1"/>
          </p:cNvSpPr>
          <p:nvPr>
            <p:ph sz="quarter" idx="11"/>
          </p:nvPr>
        </p:nvSpPr>
        <p:spPr>
          <a:xfrm>
            <a:off x="274917" y="1438088"/>
            <a:ext cx="11642165" cy="430887"/>
          </a:xfrm>
        </p:spPr>
        <p:txBody>
          <a:bodyPr/>
          <a:lstStyle/>
          <a:p>
            <a:r>
              <a:rPr lang="en-US" dirty="0">
                <a:hlinkClick r:id="rId2"/>
              </a:rPr>
              <a:t>Supported models in Azure AI Agent Service</a:t>
            </a:r>
            <a:endParaRPr lang="en-US" dirty="0"/>
          </a:p>
        </p:txBody>
      </p:sp>
      <p:sp>
        <p:nvSpPr>
          <p:cNvPr id="3" name="Title 2">
            <a:extLst>
              <a:ext uri="{FF2B5EF4-FFF2-40B4-BE49-F238E27FC236}">
                <a16:creationId xmlns:a16="http://schemas.microsoft.com/office/drawing/2014/main" id="{D71BC322-E8AE-C08C-2ABA-D937E5C8B8E2}"/>
              </a:ext>
            </a:extLst>
          </p:cNvPr>
          <p:cNvSpPr>
            <a:spLocks noGrp="1"/>
          </p:cNvSpPr>
          <p:nvPr>
            <p:ph type="title"/>
          </p:nvPr>
        </p:nvSpPr>
        <p:spPr/>
        <p:txBody>
          <a:bodyPr/>
          <a:lstStyle/>
          <a:p>
            <a:r>
              <a:rPr lang="de-DE" dirty="0" err="1"/>
              <a:t>Where</a:t>
            </a:r>
            <a:r>
              <a:rPr lang="de-DE" dirty="0"/>
              <a:t> </a:t>
            </a:r>
            <a:r>
              <a:rPr lang="de-DE" dirty="0" err="1"/>
              <a:t>are</a:t>
            </a:r>
            <a:r>
              <a:rPr lang="de-DE" dirty="0"/>
              <a:t> </a:t>
            </a:r>
            <a:r>
              <a:rPr lang="de-DE" dirty="0" err="1"/>
              <a:t>models</a:t>
            </a:r>
            <a:r>
              <a:rPr lang="de-DE" dirty="0"/>
              <a:t> </a:t>
            </a:r>
            <a:r>
              <a:rPr lang="de-DE" dirty="0" err="1"/>
              <a:t>physically</a:t>
            </a:r>
            <a:r>
              <a:rPr lang="de-DE" dirty="0"/>
              <a:t> </a:t>
            </a:r>
            <a:r>
              <a:rPr lang="de-DE" dirty="0" err="1"/>
              <a:t>located</a:t>
            </a:r>
            <a:r>
              <a:rPr lang="de-DE" dirty="0"/>
              <a:t>?</a:t>
            </a:r>
            <a:endParaRPr lang="en-US" dirty="0"/>
          </a:p>
        </p:txBody>
      </p:sp>
    </p:spTree>
    <p:extLst>
      <p:ext uri="{BB962C8B-B14F-4D97-AF65-F5344CB8AC3E}">
        <p14:creationId xmlns:p14="http://schemas.microsoft.com/office/powerpoint/2010/main" val="2767944164"/>
      </p:ext>
    </p:extLst>
  </p:cSld>
  <p:clrMapOvr>
    <a:masterClrMapping/>
  </p:clrMapOvr>
  <p:transition>
    <p:fade/>
  </p:transition>
</p:sld>
</file>

<file path=ppt/theme/theme1.xml><?xml version="1.0" encoding="utf-8"?>
<a:theme xmlns:a="http://schemas.openxmlformats.org/drawingml/2006/main" name="Microsoft Build 2/3 Template Light">
  <a:themeElements>
    <a:clrScheme name="Daenet">
      <a:dk1>
        <a:srgbClr val="27241F"/>
      </a:dk1>
      <a:lt1>
        <a:srgbClr val="FFFFFF"/>
      </a:lt1>
      <a:dk2>
        <a:srgbClr val="10069F"/>
      </a:dk2>
      <a:lt2>
        <a:srgbClr val="E8E6DF"/>
      </a:lt2>
      <a:accent1>
        <a:srgbClr val="FF584F"/>
      </a:accent1>
      <a:accent2>
        <a:srgbClr val="F38B3C"/>
      </a:accent2>
      <a:accent3>
        <a:srgbClr val="FFC267"/>
      </a:accent3>
      <a:accent4>
        <a:srgbClr val="FFEB78"/>
      </a:accent4>
      <a:accent5>
        <a:srgbClr val="A39E98"/>
      </a:accent5>
      <a:accent6>
        <a:srgbClr val="006EB6"/>
      </a:accent6>
      <a:hlink>
        <a:srgbClr val="006EB6"/>
      </a:hlink>
      <a:folHlink>
        <a:srgbClr val="9E0900"/>
      </a:folHlink>
    </a:clrScheme>
    <a:fontScheme name="Daenet Sego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two thirds_ Event-template.potx" id="{E35FB76E-5016-43E6-9EB6-784E735A0127}" vid="{0912E96D-E794-4DE6-8E50-12488BB7B549}"/>
    </a:ext>
  </a:extLst>
</a:theme>
</file>

<file path=ppt/theme/theme2.xml><?xml version="1.0" encoding="utf-8"?>
<a:theme xmlns:a="http://schemas.openxmlformats.org/drawingml/2006/main" name="1_Microsoft Build 2/3 Template Dark">
  <a:themeElements>
    <a:clrScheme name="Custom 97">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two thirds_ Event-template.potx" id="{E35FB76E-5016-43E6-9EB6-784E735A0127}" vid="{22336081-13C6-4D51-9563-E00D98AEAC7A}"/>
    </a:ext>
  </a:extLst>
</a:theme>
</file>

<file path=ppt/theme/theme3.xml><?xml version="1.0" encoding="utf-8"?>
<a:theme xmlns:a="http://schemas.openxmlformats.org/drawingml/2006/main" name="Microsoft Build 2/3 Template Dark">
  <a:themeElements>
    <a:clrScheme name="Daenet">
      <a:dk1>
        <a:srgbClr val="151515"/>
      </a:dk1>
      <a:lt1>
        <a:srgbClr val="FFFFFF"/>
      </a:lt1>
      <a:dk2>
        <a:srgbClr val="09009E"/>
      </a:dk2>
      <a:lt2>
        <a:srgbClr val="E8E6DF"/>
      </a:lt2>
      <a:accent1>
        <a:srgbClr val="FF584F"/>
      </a:accent1>
      <a:accent2>
        <a:srgbClr val="FFA842"/>
      </a:accent2>
      <a:accent3>
        <a:srgbClr val="F7CE5F"/>
      </a:accent3>
      <a:accent4>
        <a:srgbClr val="FFEB78"/>
      </a:accent4>
      <a:accent5>
        <a:srgbClr val="62B1ED"/>
      </a:accent5>
      <a:accent6>
        <a:srgbClr val="346FD8"/>
      </a:accent6>
      <a:hlink>
        <a:srgbClr val="1682D8"/>
      </a:hlink>
      <a:folHlink>
        <a:srgbClr val="9E090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two thirds_ Event-template.potx" id="{E35FB76E-5016-43E6-9EB6-784E735A0127}" vid="{22336081-13C6-4D51-9563-E00D98AEAC7A}"/>
    </a:ext>
  </a:extLst>
</a:theme>
</file>

<file path=ppt/theme/theme4.xml><?xml version="1.0" encoding="utf-8"?>
<a:theme xmlns:a="http://schemas.openxmlformats.org/drawingml/2006/main" name="2_Microsoft Build 2/3 Template Dark">
  <a:themeElements>
    <a:clrScheme name="Custom 97">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two thirds_ Event-template.potx" id="{E35FB76E-5016-43E6-9EB6-784E735A0127}" vid="{22336081-13C6-4D51-9563-E00D98AEAC7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31964a5-2251-446e-b5d2-98eedce2e8b8" xsi:nil="true"/>
    <lcf76f155ced4ddcb4097134ff3c332f xmlns="dae760b4-279b-49a4-b55c-d6587a120b69">
      <Terms xmlns="http://schemas.microsoft.com/office/infopath/2007/PartnerControls"/>
    </lcf76f155ced4ddcb4097134ff3c332f>
    <SharedWithUsers xmlns="731964a5-2251-446e-b5d2-98eedce2e8b8">
      <UserInfo>
        <DisplayName/>
        <AccountId xsi:nil="true"/>
        <AccountType/>
      </UserInfo>
    </SharedWithUsers>
    <MediaLengthInSeconds xmlns="dae760b4-279b-49a4-b55c-d6587a120b6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561172A5A82A409227A7E8C6840F1E" ma:contentTypeVersion="16" ma:contentTypeDescription="Create a new document." ma:contentTypeScope="" ma:versionID="c29a25f582a751a671e3a8ae4ab99950">
  <xsd:schema xmlns:xsd="http://www.w3.org/2001/XMLSchema" xmlns:xs="http://www.w3.org/2001/XMLSchema" xmlns:p="http://schemas.microsoft.com/office/2006/metadata/properties" xmlns:ns2="dae760b4-279b-49a4-b55c-d6587a120b69" xmlns:ns3="731964a5-2251-446e-b5d2-98eedce2e8b8" targetNamespace="http://schemas.microsoft.com/office/2006/metadata/properties" ma:root="true" ma:fieldsID="9f406ef1c95e1dab44c4775a7c8eaaf5" ns2:_="" ns3:_="">
    <xsd:import namespace="dae760b4-279b-49a4-b55c-d6587a120b69"/>
    <xsd:import namespace="731964a5-2251-446e-b5d2-98eedce2e8b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e760b4-279b-49a4-b55c-d6587a120b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48fc66-d552-4632-9985-638ee796753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1964a5-2251-446e-b5d2-98eedce2e8b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24769d5-ab97-49d1-9272-579c1ee503a8}" ma:internalName="TaxCatchAll" ma:showField="CatchAllData" ma:web="731964a5-2251-446e-b5d2-98eedce2e8b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purl.org/dc/terms/"/>
    <ds:schemaRef ds:uri="dae760b4-279b-49a4-b55c-d6587a120b69"/>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 ds:uri="http://schemas.openxmlformats.org/package/2006/metadata/core-properties"/>
    <ds:schemaRef ds:uri="731964a5-2251-446e-b5d2-98eedce2e8b8"/>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4637D32-4FB2-4335-A947-BEDCC712BE48}">
  <ds:schemaRefs>
    <ds:schemaRef ds:uri="731964a5-2251-446e-b5d2-98eedce2e8b8"/>
    <ds:schemaRef ds:uri="dae760b4-279b-49a4-b55c-d6587a120b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MS_Build_2-3_ event_template (1)</Template>
  <TotalTime>25534</TotalTime>
  <Words>1811</Words>
  <Application>Microsoft Office PowerPoint</Application>
  <PresentationFormat>Widescreen</PresentationFormat>
  <Paragraphs>294</Paragraphs>
  <Slides>50</Slides>
  <Notes>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50</vt:i4>
      </vt:variant>
    </vt:vector>
  </HeadingPairs>
  <TitlesOfParts>
    <vt:vector size="62" baseType="lpstr">
      <vt:lpstr>Segoe UI</vt:lpstr>
      <vt:lpstr>Consolas</vt:lpstr>
      <vt:lpstr>-apple-system</vt:lpstr>
      <vt:lpstr>Cascadia Mono</vt:lpstr>
      <vt:lpstr>Lato</vt:lpstr>
      <vt:lpstr>Wingdings</vt:lpstr>
      <vt:lpstr>Arial</vt:lpstr>
      <vt:lpstr>Segoe UI Semibold</vt:lpstr>
      <vt:lpstr>Microsoft Build 2/3 Template Light</vt:lpstr>
      <vt:lpstr>1_Microsoft Build 2/3 Template Dark</vt:lpstr>
      <vt:lpstr>Microsoft Build 2/3 Template Dark</vt:lpstr>
      <vt:lpstr>2_Microsoft Build 2/3 Template Dark</vt:lpstr>
      <vt:lpstr>PowerPoint Presentation</vt:lpstr>
      <vt:lpstr>PowerPoint Presentation</vt:lpstr>
      <vt:lpstr>What is an Assistent? By Open AI</vt:lpstr>
      <vt:lpstr>What is an AGENT? By Semantic Kernel Team</vt:lpstr>
      <vt:lpstr>What is an AGENT? By Azure Foundry Team</vt:lpstr>
      <vt:lpstr>We have even more definitions By Microsoft Germany </vt:lpstr>
      <vt:lpstr>Open AI Assistent vs. Azure Agent?</vt:lpstr>
      <vt:lpstr>What is a Copilot?</vt:lpstr>
      <vt:lpstr>Where are models physically located?</vt:lpstr>
      <vt:lpstr> Completions  Chat Streaming  TextToSpeech  Look into the image  Image Generation  Image Edit  Embeddings  RunRetrievalAugmentedGenerationAsync(); </vt:lpstr>
      <vt:lpstr>Agent Entities</vt:lpstr>
      <vt:lpstr>Agent Threads and Runs</vt:lpstr>
      <vt:lpstr>Tools</vt:lpstr>
      <vt:lpstr>PowerPoint Presentation</vt:lpstr>
      <vt:lpstr>SEMANTIC KERNEL</vt:lpstr>
      <vt:lpstr>PowerPoint Presentation</vt:lpstr>
      <vt:lpstr>Why to use SK?</vt:lpstr>
      <vt:lpstr>Architecture of the “Smart” application</vt:lpstr>
      <vt:lpstr>AI Plugins</vt:lpstr>
      <vt:lpstr>The Knowledge is inside Plugins</vt:lpstr>
      <vt:lpstr>NATIVE FUNCTIONS</vt:lpstr>
      <vt:lpstr>PROMPTS (SEMANTIC FUNCTIONS)</vt:lpstr>
      <vt:lpstr>DEMO</vt:lpstr>
      <vt:lpstr>Deep Dive into Semantic Kernel</vt:lpstr>
      <vt:lpstr>SEMANTIC KERNEL OVERVIEW</vt:lpstr>
      <vt:lpstr>Semantic Kernel Initialization with OpenAI</vt:lpstr>
      <vt:lpstr>Semantic Kernel Initialization with Azure OpenAI</vt:lpstr>
      <vt:lpstr>Two types of functions</vt:lpstr>
      <vt:lpstr>DEMO</vt:lpstr>
      <vt:lpstr>Nested Native Functions Semantic function invokes a native function</vt:lpstr>
      <vt:lpstr>Nested Semantic Functions Semantic function invokes a semantic function</vt:lpstr>
      <vt:lpstr>DEMO</vt:lpstr>
      <vt:lpstr>Planers</vt:lpstr>
      <vt:lpstr>PowerPoint Presentation</vt:lpstr>
      <vt:lpstr>PowerPoint Presentation</vt:lpstr>
      <vt:lpstr>PowerPoint Presentation</vt:lpstr>
      <vt:lpstr>References</vt:lpstr>
      <vt:lpstr>Enable Copilot Coding Agent</vt:lpstr>
      <vt:lpstr>References</vt:lpstr>
      <vt:lpstr>PowerPoint Presentation</vt:lpstr>
      <vt:lpstr>The idea of MCP</vt:lpstr>
      <vt:lpstr>MCP</vt:lpstr>
      <vt:lpstr>MCP Transports</vt:lpstr>
      <vt:lpstr>PowerPoint Presentation</vt:lpstr>
      <vt:lpstr>Reference Servers</vt:lpstr>
      <vt:lpstr>Awesome MCP Servers</vt:lpstr>
      <vt:lpstr>PROCESS FRAMEWORK</vt:lpstr>
      <vt:lpstr>Model as Orchestrator</vt:lpstr>
      <vt:lpstr>Process Framework</vt:lpstr>
      <vt:lpstr>Microsoft confidential</vt:lpstr>
    </vt:vector>
  </TitlesOfParts>
  <Manager>&lt;Comms manager name here&gt;</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Bernadette Welly</dc:creator>
  <cp:keywords>Microsoft Build</cp:keywords>
  <dc:description/>
  <cp:lastModifiedBy>Damir Dobric</cp:lastModifiedBy>
  <cp:revision>51</cp:revision>
  <dcterms:created xsi:type="dcterms:W3CDTF">2023-08-22T18:29:18Z</dcterms:created>
  <dcterms:modified xsi:type="dcterms:W3CDTF">2025-05-28T11:42:39Z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0x010100C8667E4B1037634E9E74E9B93F92D08F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Order">
    <vt:r8>7125700</vt:r8>
  </property>
  <property fmtid="{D5CDD505-2E9C-101B-9397-08002B2CF9AE}" pid="19" name="xd_Signature">
    <vt:bool>false</vt:bool>
  </property>
  <property fmtid="{D5CDD505-2E9C-101B-9397-08002B2CF9AE}" pid="20" name="xd_ProgID">
    <vt:lpwstr/>
  </property>
  <property fmtid="{D5CDD505-2E9C-101B-9397-08002B2CF9AE}" pid="21" name="ComplianceAssetId">
    <vt:lpwstr/>
  </property>
  <property fmtid="{D5CDD505-2E9C-101B-9397-08002B2CF9AE}" pid="22" name="TemplateUrl">
    <vt:lpwstr/>
  </property>
  <property fmtid="{D5CDD505-2E9C-101B-9397-08002B2CF9AE}" pid="23" name="_ExtendedDescription">
    <vt:lpwstr/>
  </property>
  <property fmtid="{D5CDD505-2E9C-101B-9397-08002B2CF9AE}" pid="24" name="TriggerFlowInfo">
    <vt:lpwstr/>
  </property>
  <property fmtid="{D5CDD505-2E9C-101B-9397-08002B2CF9AE}" pid="25" name="MediaServiceImageTags">
    <vt:lpwstr/>
  </property>
  <property fmtid="{D5CDD505-2E9C-101B-9397-08002B2CF9AE}" pid="26" name="Metadata">
    <vt:lpwstr/>
  </property>
</Properties>
</file>